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DEEF6-575B-484A-91FD-26C3B1CEA19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410B2E1-C153-4BB0-B585-E3D8CF67F236}">
      <dgm:prSet phldrT="[Текст]"/>
      <dgm:spPr>
        <a:xfrm>
          <a:off x="1920240" y="1200150"/>
          <a:ext cx="1645920" cy="800100"/>
        </a:xfrm>
        <a:prstGeom prst="roundRect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Вітька Горобець</a:t>
          </a:r>
        </a:p>
      </dgm:t>
    </dgm:pt>
    <dgm:pt modelId="{6E8E06F3-1F9D-4D49-8977-73DF5B235259}" type="parTrans" cxnId="{415AC044-43F5-4E9E-881D-B9C66AB25E35}">
      <dgm:prSet/>
      <dgm:spPr/>
      <dgm:t>
        <a:bodyPr/>
        <a:lstStyle/>
        <a:p>
          <a:endParaRPr lang="uk-UA"/>
        </a:p>
      </dgm:t>
    </dgm:pt>
    <dgm:pt modelId="{9E384D50-5953-4941-9876-6EB9AD898D1E}" type="sibTrans" cxnId="{415AC044-43F5-4E9E-881D-B9C66AB25E35}">
      <dgm:prSet/>
      <dgm:spPr/>
      <dgm:t>
        <a:bodyPr/>
        <a:lstStyle/>
        <a:p>
          <a:endParaRPr lang="uk-UA"/>
        </a:p>
      </dgm:t>
    </dgm:pt>
    <dgm:pt modelId="{241D2A4A-785B-4D92-92AB-5C173724325D}">
      <dgm:prSet phldrT="[Текст]"/>
      <dgm:spPr>
        <a:xfrm rot="16200000">
          <a:off x="571500" y="-571500"/>
          <a:ext cx="1600200" cy="2743200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14 років</a:t>
          </a:r>
        </a:p>
      </dgm:t>
    </dgm:pt>
    <dgm:pt modelId="{B7BCBF0E-AAC9-4FF0-B9BE-B3CB8931DF6B}" type="parTrans" cxnId="{803D3BC6-C6FD-45D6-B682-46E1099C082F}">
      <dgm:prSet/>
      <dgm:spPr/>
      <dgm:t>
        <a:bodyPr/>
        <a:lstStyle/>
        <a:p>
          <a:endParaRPr lang="uk-UA"/>
        </a:p>
      </dgm:t>
    </dgm:pt>
    <dgm:pt modelId="{58A6D659-2833-49B0-884D-690FE7DB448A}" type="sibTrans" cxnId="{803D3BC6-C6FD-45D6-B682-46E1099C082F}">
      <dgm:prSet/>
      <dgm:spPr/>
      <dgm:t>
        <a:bodyPr/>
        <a:lstStyle/>
        <a:p>
          <a:endParaRPr lang="uk-UA"/>
        </a:p>
      </dgm:t>
    </dgm:pt>
    <dgm:pt modelId="{8D9C9AA2-7C7B-4790-A518-BFE0D6B109DB}">
      <dgm:prSet phldrT="[Текст]"/>
      <dgm:spPr>
        <a:xfrm>
          <a:off x="2743200" y="0"/>
          <a:ext cx="2743200" cy="1600200"/>
        </a:xfrm>
        <a:prstGeom prst="round1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Запальний і рвучкий</a:t>
          </a:r>
        </a:p>
      </dgm:t>
    </dgm:pt>
    <dgm:pt modelId="{62160228-97C8-44F1-A8D2-B3174C81BE81}" type="parTrans" cxnId="{9762FBE8-7192-40E6-86D1-3E3AFB105917}">
      <dgm:prSet/>
      <dgm:spPr/>
      <dgm:t>
        <a:bodyPr/>
        <a:lstStyle/>
        <a:p>
          <a:endParaRPr lang="uk-UA"/>
        </a:p>
      </dgm:t>
    </dgm:pt>
    <dgm:pt modelId="{52EC3AE2-29DA-4E6A-BAD2-292D3FDF4F67}" type="sibTrans" cxnId="{9762FBE8-7192-40E6-86D1-3E3AFB105917}">
      <dgm:prSet/>
      <dgm:spPr/>
      <dgm:t>
        <a:bodyPr/>
        <a:lstStyle/>
        <a:p>
          <a:endParaRPr lang="uk-UA"/>
        </a:p>
      </dgm:t>
    </dgm:pt>
    <dgm:pt modelId="{F808E69B-F667-49B7-AA74-DDA3BF6ED968}">
      <dgm:prSet phldrT="[Текст]"/>
      <dgm:spPr/>
      <dgm:t>
        <a:bodyPr/>
        <a:lstStyle/>
        <a:p>
          <a:endParaRPr lang="uk-UA"/>
        </a:p>
      </dgm:t>
    </dgm:pt>
    <dgm:pt modelId="{9A151D4C-B92A-4569-8282-3D84D0E58C4B}" type="parTrans" cxnId="{371D2B15-216D-4FB0-B65D-26AE4599163D}">
      <dgm:prSet/>
      <dgm:spPr/>
      <dgm:t>
        <a:bodyPr/>
        <a:lstStyle/>
        <a:p>
          <a:endParaRPr lang="uk-UA"/>
        </a:p>
      </dgm:t>
    </dgm:pt>
    <dgm:pt modelId="{A374CD40-0FB3-4FAB-9F1F-A828D2937C30}" type="sibTrans" cxnId="{371D2B15-216D-4FB0-B65D-26AE4599163D}">
      <dgm:prSet/>
      <dgm:spPr/>
      <dgm:t>
        <a:bodyPr/>
        <a:lstStyle/>
        <a:p>
          <a:endParaRPr lang="uk-UA"/>
        </a:p>
      </dgm:t>
    </dgm:pt>
    <dgm:pt modelId="{C7497F26-1E08-41C9-8936-A2D8F81DFC92}">
      <dgm:prSet phldrT="[Текст]"/>
      <dgm:spPr/>
      <dgm:t>
        <a:bodyPr/>
        <a:lstStyle/>
        <a:p>
          <a:endParaRPr lang="uk-UA"/>
        </a:p>
      </dgm:t>
    </dgm:pt>
    <dgm:pt modelId="{A1789594-14CE-4E80-92CD-0FC6AB4C2C8B}" type="parTrans" cxnId="{FEA1BB1D-F596-491A-9C67-DA61188DCD0B}">
      <dgm:prSet/>
      <dgm:spPr/>
      <dgm:t>
        <a:bodyPr/>
        <a:lstStyle/>
        <a:p>
          <a:endParaRPr lang="uk-UA"/>
        </a:p>
      </dgm:t>
    </dgm:pt>
    <dgm:pt modelId="{0BE93FE2-8188-4450-A29D-6142BFF0F444}" type="sibTrans" cxnId="{FEA1BB1D-F596-491A-9C67-DA61188DCD0B}">
      <dgm:prSet/>
      <dgm:spPr/>
      <dgm:t>
        <a:bodyPr/>
        <a:lstStyle/>
        <a:p>
          <a:endParaRPr lang="uk-UA"/>
        </a:p>
      </dgm:t>
    </dgm:pt>
    <dgm:pt modelId="{AFC739AD-022E-4B7C-8C53-08E9B6EEABDF}">
      <dgm:prSet/>
      <dgm:spPr/>
      <dgm:t>
        <a:bodyPr/>
        <a:lstStyle/>
        <a:p>
          <a:endParaRPr lang="uk-UA"/>
        </a:p>
      </dgm:t>
    </dgm:pt>
    <dgm:pt modelId="{57C27CF3-92CD-4C10-8A54-8C4204CE51ED}" type="parTrans" cxnId="{F622924B-779A-4769-822E-4A6E2906F514}">
      <dgm:prSet/>
      <dgm:spPr/>
      <dgm:t>
        <a:bodyPr/>
        <a:lstStyle/>
        <a:p>
          <a:endParaRPr lang="uk-UA"/>
        </a:p>
      </dgm:t>
    </dgm:pt>
    <dgm:pt modelId="{390A3B0E-3A74-475B-8233-72A5ECD5AD02}" type="sibTrans" cxnId="{F622924B-779A-4769-822E-4A6E2906F514}">
      <dgm:prSet/>
      <dgm:spPr/>
      <dgm:t>
        <a:bodyPr/>
        <a:lstStyle/>
        <a:p>
          <a:endParaRPr lang="uk-UA"/>
        </a:p>
      </dgm:t>
    </dgm:pt>
    <dgm:pt modelId="{F75201F5-B414-4C67-99E0-80ACA76583F9}">
      <dgm:prSet/>
      <dgm:spPr>
        <a:xfrm rot="5400000">
          <a:off x="3314700" y="1028700"/>
          <a:ext cx="1600200" cy="2743200"/>
        </a:xfrm>
        <a:prstGeom prst="round1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Хвилюється, ніяковіє</a:t>
          </a:r>
        </a:p>
      </dgm:t>
    </dgm:pt>
    <dgm:pt modelId="{B8170731-B103-43D6-AE9C-07E4352EA42C}" type="parTrans" cxnId="{A680488A-91E2-46BF-AB66-CBF7D6EBA93C}">
      <dgm:prSet/>
      <dgm:spPr/>
      <dgm:t>
        <a:bodyPr/>
        <a:lstStyle/>
        <a:p>
          <a:endParaRPr lang="uk-UA"/>
        </a:p>
      </dgm:t>
    </dgm:pt>
    <dgm:pt modelId="{768C5EFA-115C-4C9D-9F8F-C83164B33977}" type="sibTrans" cxnId="{A680488A-91E2-46BF-AB66-CBF7D6EBA93C}">
      <dgm:prSet/>
      <dgm:spPr/>
      <dgm:t>
        <a:bodyPr/>
        <a:lstStyle/>
        <a:p>
          <a:endParaRPr lang="uk-UA"/>
        </a:p>
      </dgm:t>
    </dgm:pt>
    <dgm:pt modelId="{8EB16CB4-5D24-4DE6-BDDC-94CCE71A19BD}">
      <dgm:prSet/>
      <dgm:spPr>
        <a:xfrm rot="10800000">
          <a:off x="0" y="1600200"/>
          <a:ext cx="2743200" cy="1600200"/>
        </a:xfrm>
        <a:prstGeom prst="round1Rect">
          <a:avLst/>
        </a:prstGeo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Балакучий</a:t>
          </a:r>
        </a:p>
      </dgm:t>
    </dgm:pt>
    <dgm:pt modelId="{483A7BAE-669B-4E9F-8E67-17A9F909380F}" type="parTrans" cxnId="{898C3757-1CBB-41E4-8998-753DAF016B92}">
      <dgm:prSet/>
      <dgm:spPr/>
      <dgm:t>
        <a:bodyPr/>
        <a:lstStyle/>
        <a:p>
          <a:endParaRPr lang="uk-UA"/>
        </a:p>
      </dgm:t>
    </dgm:pt>
    <dgm:pt modelId="{07D99951-BD34-42FA-BC86-A3901AFBC00E}" type="sibTrans" cxnId="{898C3757-1CBB-41E4-8998-753DAF016B92}">
      <dgm:prSet/>
      <dgm:spPr/>
      <dgm:t>
        <a:bodyPr/>
        <a:lstStyle/>
        <a:p>
          <a:endParaRPr lang="uk-UA"/>
        </a:p>
      </dgm:t>
    </dgm:pt>
    <dgm:pt modelId="{7982A24F-96C5-4C10-8A76-2B8225266FF5}" type="pres">
      <dgm:prSet presAssocID="{8B4DEEF6-575B-484A-91FD-26C3B1CEA19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F746823-662F-4E6D-A35F-E2526ACD14C0}" type="pres">
      <dgm:prSet presAssocID="{8B4DEEF6-575B-484A-91FD-26C3B1CEA19A}" presName="matrix" presStyleCnt="0"/>
      <dgm:spPr/>
    </dgm:pt>
    <dgm:pt modelId="{EC4DF2DC-ACB7-4A1A-9F81-D095B799404A}" type="pres">
      <dgm:prSet presAssocID="{8B4DEEF6-575B-484A-91FD-26C3B1CEA19A}" presName="tile1" presStyleLbl="node1" presStyleIdx="0" presStyleCnt="4"/>
      <dgm:spPr/>
      <dgm:t>
        <a:bodyPr/>
        <a:lstStyle/>
        <a:p>
          <a:endParaRPr lang="uk-UA"/>
        </a:p>
      </dgm:t>
    </dgm:pt>
    <dgm:pt modelId="{956A186C-3763-4280-A274-0C08558ABA0D}" type="pres">
      <dgm:prSet presAssocID="{8B4DEEF6-575B-484A-91FD-26C3B1CEA19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913EEF3-BC8D-4788-84EB-241586608CBA}" type="pres">
      <dgm:prSet presAssocID="{8B4DEEF6-575B-484A-91FD-26C3B1CEA19A}" presName="tile2" presStyleLbl="node1" presStyleIdx="1" presStyleCnt="4"/>
      <dgm:spPr/>
      <dgm:t>
        <a:bodyPr/>
        <a:lstStyle/>
        <a:p>
          <a:endParaRPr lang="uk-UA"/>
        </a:p>
      </dgm:t>
    </dgm:pt>
    <dgm:pt modelId="{D7B4F038-DE26-4351-BEE0-88EAF7EE0AFE}" type="pres">
      <dgm:prSet presAssocID="{8B4DEEF6-575B-484A-91FD-26C3B1CEA19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AE0AE1-40C9-4446-AEA9-071D7DD6A259}" type="pres">
      <dgm:prSet presAssocID="{8B4DEEF6-575B-484A-91FD-26C3B1CEA19A}" presName="tile3" presStyleLbl="node1" presStyleIdx="2" presStyleCnt="4"/>
      <dgm:spPr/>
      <dgm:t>
        <a:bodyPr/>
        <a:lstStyle/>
        <a:p>
          <a:endParaRPr lang="uk-UA"/>
        </a:p>
      </dgm:t>
    </dgm:pt>
    <dgm:pt modelId="{2D77545F-CE28-4DE3-B555-F9FF7C9CED72}" type="pres">
      <dgm:prSet presAssocID="{8B4DEEF6-575B-484A-91FD-26C3B1CEA19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79B4C70-EE6F-42B4-8E33-743290B4DF79}" type="pres">
      <dgm:prSet presAssocID="{8B4DEEF6-575B-484A-91FD-26C3B1CEA19A}" presName="tile4" presStyleLbl="node1" presStyleIdx="3" presStyleCnt="4"/>
      <dgm:spPr/>
      <dgm:t>
        <a:bodyPr/>
        <a:lstStyle/>
        <a:p>
          <a:endParaRPr lang="uk-UA"/>
        </a:p>
      </dgm:t>
    </dgm:pt>
    <dgm:pt modelId="{DBE5C08A-FFCD-4874-9629-3430902A4425}" type="pres">
      <dgm:prSet presAssocID="{8B4DEEF6-575B-484A-91FD-26C3B1CEA19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BA1F828-B4B7-4E06-8C42-A03EDBDDE61A}" type="pres">
      <dgm:prSet presAssocID="{8B4DEEF6-575B-484A-91FD-26C3B1CEA19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898C3757-1CBB-41E4-8998-753DAF016B92}" srcId="{4410B2E1-C153-4BB0-B585-E3D8CF67F236}" destId="{8EB16CB4-5D24-4DE6-BDDC-94CCE71A19BD}" srcOrd="2" destOrd="0" parTransId="{483A7BAE-669B-4E9F-8E67-17A9F909380F}" sibTransId="{07D99951-BD34-42FA-BC86-A3901AFBC00E}"/>
    <dgm:cxn modelId="{84C2BAB4-DEA4-44C3-84B2-9A3696346208}" type="presOf" srcId="{F75201F5-B414-4C67-99E0-80ACA76583F9}" destId="{DBE5C08A-FFCD-4874-9629-3430902A4425}" srcOrd="1" destOrd="0" presId="urn:microsoft.com/office/officeart/2005/8/layout/matrix1"/>
    <dgm:cxn modelId="{F905AC82-FC57-46CF-AADE-034DD83EAE42}" type="presOf" srcId="{4410B2E1-C153-4BB0-B585-E3D8CF67F236}" destId="{9BA1F828-B4B7-4E06-8C42-A03EDBDDE61A}" srcOrd="0" destOrd="0" presId="urn:microsoft.com/office/officeart/2005/8/layout/matrix1"/>
    <dgm:cxn modelId="{EA0D18A1-AA27-47D8-997C-AFA42858AA31}" type="presOf" srcId="{8EB16CB4-5D24-4DE6-BDDC-94CCE71A19BD}" destId="{2D77545F-CE28-4DE3-B555-F9FF7C9CED72}" srcOrd="1" destOrd="0" presId="urn:microsoft.com/office/officeart/2005/8/layout/matrix1"/>
    <dgm:cxn modelId="{F622924B-779A-4769-822E-4A6E2906F514}" srcId="{4410B2E1-C153-4BB0-B585-E3D8CF67F236}" destId="{AFC739AD-022E-4B7C-8C53-08E9B6EEABDF}" srcOrd="4" destOrd="0" parTransId="{57C27CF3-92CD-4C10-8A54-8C4204CE51ED}" sibTransId="{390A3B0E-3A74-475B-8233-72A5ECD5AD02}"/>
    <dgm:cxn modelId="{5FE00312-B7B8-4383-8BB3-E6D086B9FC84}" type="presOf" srcId="{F75201F5-B414-4C67-99E0-80ACA76583F9}" destId="{F79B4C70-EE6F-42B4-8E33-743290B4DF79}" srcOrd="0" destOrd="0" presId="urn:microsoft.com/office/officeart/2005/8/layout/matrix1"/>
    <dgm:cxn modelId="{49B3A962-81A4-4B1C-AFA6-E36090834402}" type="presOf" srcId="{8B4DEEF6-575B-484A-91FD-26C3B1CEA19A}" destId="{7982A24F-96C5-4C10-8A76-2B8225266FF5}" srcOrd="0" destOrd="0" presId="urn:microsoft.com/office/officeart/2005/8/layout/matrix1"/>
    <dgm:cxn modelId="{BBB6255E-DEAF-4701-B74F-90B865FC457D}" type="presOf" srcId="{241D2A4A-785B-4D92-92AB-5C173724325D}" destId="{EC4DF2DC-ACB7-4A1A-9F81-D095B799404A}" srcOrd="0" destOrd="0" presId="urn:microsoft.com/office/officeart/2005/8/layout/matrix1"/>
    <dgm:cxn modelId="{FEA1BB1D-F596-491A-9C67-DA61188DCD0B}" srcId="{4410B2E1-C153-4BB0-B585-E3D8CF67F236}" destId="{C7497F26-1E08-41C9-8936-A2D8F81DFC92}" srcOrd="6" destOrd="0" parTransId="{A1789594-14CE-4E80-92CD-0FC6AB4C2C8B}" sibTransId="{0BE93FE2-8188-4450-A29D-6142BFF0F444}"/>
    <dgm:cxn modelId="{803D3BC6-C6FD-45D6-B682-46E1099C082F}" srcId="{4410B2E1-C153-4BB0-B585-E3D8CF67F236}" destId="{241D2A4A-785B-4D92-92AB-5C173724325D}" srcOrd="0" destOrd="0" parTransId="{B7BCBF0E-AAC9-4FF0-B9BE-B3CB8931DF6B}" sibTransId="{58A6D659-2833-49B0-884D-690FE7DB448A}"/>
    <dgm:cxn modelId="{9762FBE8-7192-40E6-86D1-3E3AFB105917}" srcId="{4410B2E1-C153-4BB0-B585-E3D8CF67F236}" destId="{8D9C9AA2-7C7B-4790-A518-BFE0D6B109DB}" srcOrd="1" destOrd="0" parTransId="{62160228-97C8-44F1-A8D2-B3174C81BE81}" sibTransId="{52EC3AE2-29DA-4E6A-BAD2-292D3FDF4F67}"/>
    <dgm:cxn modelId="{7DCBD4AC-EB70-4168-AE3A-9F0DC76CBA77}" type="presOf" srcId="{8D9C9AA2-7C7B-4790-A518-BFE0D6B109DB}" destId="{D7B4F038-DE26-4351-BEE0-88EAF7EE0AFE}" srcOrd="1" destOrd="0" presId="urn:microsoft.com/office/officeart/2005/8/layout/matrix1"/>
    <dgm:cxn modelId="{5CBB09D6-9153-4B50-9356-15E6DAF86324}" type="presOf" srcId="{241D2A4A-785B-4D92-92AB-5C173724325D}" destId="{956A186C-3763-4280-A274-0C08558ABA0D}" srcOrd="1" destOrd="0" presId="urn:microsoft.com/office/officeart/2005/8/layout/matrix1"/>
    <dgm:cxn modelId="{A680488A-91E2-46BF-AB66-CBF7D6EBA93C}" srcId="{4410B2E1-C153-4BB0-B585-E3D8CF67F236}" destId="{F75201F5-B414-4C67-99E0-80ACA76583F9}" srcOrd="3" destOrd="0" parTransId="{B8170731-B103-43D6-AE9C-07E4352EA42C}" sibTransId="{768C5EFA-115C-4C9D-9F8F-C83164B33977}"/>
    <dgm:cxn modelId="{415AC044-43F5-4E9E-881D-B9C66AB25E35}" srcId="{8B4DEEF6-575B-484A-91FD-26C3B1CEA19A}" destId="{4410B2E1-C153-4BB0-B585-E3D8CF67F236}" srcOrd="0" destOrd="0" parTransId="{6E8E06F3-1F9D-4D49-8977-73DF5B235259}" sibTransId="{9E384D50-5953-4941-9876-6EB9AD898D1E}"/>
    <dgm:cxn modelId="{371D2B15-216D-4FB0-B65D-26AE4599163D}" srcId="{4410B2E1-C153-4BB0-B585-E3D8CF67F236}" destId="{F808E69B-F667-49B7-AA74-DDA3BF6ED968}" srcOrd="5" destOrd="0" parTransId="{9A151D4C-B92A-4569-8282-3D84D0E58C4B}" sibTransId="{A374CD40-0FB3-4FAB-9F1F-A828D2937C30}"/>
    <dgm:cxn modelId="{1AEF4F0A-52F2-449D-B97F-2EF4AA5ACAF1}" type="presOf" srcId="{8D9C9AA2-7C7B-4790-A518-BFE0D6B109DB}" destId="{E913EEF3-BC8D-4788-84EB-241586608CBA}" srcOrd="0" destOrd="0" presId="urn:microsoft.com/office/officeart/2005/8/layout/matrix1"/>
    <dgm:cxn modelId="{16128BFC-0A51-4DAC-A987-BDAA2DA2C91C}" type="presOf" srcId="{8EB16CB4-5D24-4DE6-BDDC-94CCE71A19BD}" destId="{81AE0AE1-40C9-4446-AEA9-071D7DD6A259}" srcOrd="0" destOrd="0" presId="urn:microsoft.com/office/officeart/2005/8/layout/matrix1"/>
    <dgm:cxn modelId="{20942104-3ABB-4F5E-A561-B65870320CF7}" type="presParOf" srcId="{7982A24F-96C5-4C10-8A76-2B8225266FF5}" destId="{1F746823-662F-4E6D-A35F-E2526ACD14C0}" srcOrd="0" destOrd="0" presId="urn:microsoft.com/office/officeart/2005/8/layout/matrix1"/>
    <dgm:cxn modelId="{91A686A1-E31F-40A2-94C3-364F9C6DC04C}" type="presParOf" srcId="{1F746823-662F-4E6D-A35F-E2526ACD14C0}" destId="{EC4DF2DC-ACB7-4A1A-9F81-D095B799404A}" srcOrd="0" destOrd="0" presId="urn:microsoft.com/office/officeart/2005/8/layout/matrix1"/>
    <dgm:cxn modelId="{6C158C72-3C3A-4CF1-9F82-C1CF2CCFEE45}" type="presParOf" srcId="{1F746823-662F-4E6D-A35F-E2526ACD14C0}" destId="{956A186C-3763-4280-A274-0C08558ABA0D}" srcOrd="1" destOrd="0" presId="urn:microsoft.com/office/officeart/2005/8/layout/matrix1"/>
    <dgm:cxn modelId="{4DFA4557-B4DB-469C-BD1A-A16047860DB7}" type="presParOf" srcId="{1F746823-662F-4E6D-A35F-E2526ACD14C0}" destId="{E913EEF3-BC8D-4788-84EB-241586608CBA}" srcOrd="2" destOrd="0" presId="urn:microsoft.com/office/officeart/2005/8/layout/matrix1"/>
    <dgm:cxn modelId="{B65780E4-55AE-490A-99B6-46A1A72C3713}" type="presParOf" srcId="{1F746823-662F-4E6D-A35F-E2526ACD14C0}" destId="{D7B4F038-DE26-4351-BEE0-88EAF7EE0AFE}" srcOrd="3" destOrd="0" presId="urn:microsoft.com/office/officeart/2005/8/layout/matrix1"/>
    <dgm:cxn modelId="{3A25B257-E21F-4823-A367-B8066D5817F2}" type="presParOf" srcId="{1F746823-662F-4E6D-A35F-E2526ACD14C0}" destId="{81AE0AE1-40C9-4446-AEA9-071D7DD6A259}" srcOrd="4" destOrd="0" presId="urn:microsoft.com/office/officeart/2005/8/layout/matrix1"/>
    <dgm:cxn modelId="{0567FE62-B403-4B56-99B4-0A5F07E3C451}" type="presParOf" srcId="{1F746823-662F-4E6D-A35F-E2526ACD14C0}" destId="{2D77545F-CE28-4DE3-B555-F9FF7C9CED72}" srcOrd="5" destOrd="0" presId="urn:microsoft.com/office/officeart/2005/8/layout/matrix1"/>
    <dgm:cxn modelId="{63D28201-2FC2-4CA8-AA2D-E5DA351134BF}" type="presParOf" srcId="{1F746823-662F-4E6D-A35F-E2526ACD14C0}" destId="{F79B4C70-EE6F-42B4-8E33-743290B4DF79}" srcOrd="6" destOrd="0" presId="urn:microsoft.com/office/officeart/2005/8/layout/matrix1"/>
    <dgm:cxn modelId="{6B6F2F90-88F5-4361-A711-8FC2457D44A9}" type="presParOf" srcId="{1F746823-662F-4E6D-A35F-E2526ACD14C0}" destId="{DBE5C08A-FFCD-4874-9629-3430902A4425}" srcOrd="7" destOrd="0" presId="urn:microsoft.com/office/officeart/2005/8/layout/matrix1"/>
    <dgm:cxn modelId="{C6B24BD5-6BC7-4798-ACD2-B2F2F970647A}" type="presParOf" srcId="{7982A24F-96C5-4C10-8A76-2B8225266FF5}" destId="{9BA1F828-B4B7-4E06-8C42-A03EDBDDE61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4DEEF6-575B-484A-91FD-26C3B1CEA19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410B2E1-C153-4BB0-B585-E3D8CF67F236}">
      <dgm:prSet phldrT="[Текст]"/>
      <dgm:spPr>
        <a:xfrm>
          <a:off x="1920240" y="1200150"/>
          <a:ext cx="1645920" cy="800100"/>
        </a:xfrm>
        <a:prstGeom prst="roundRect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Федько Котигорошко</a:t>
          </a:r>
        </a:p>
      </dgm:t>
    </dgm:pt>
    <dgm:pt modelId="{6E8E06F3-1F9D-4D49-8977-73DF5B235259}" type="parTrans" cxnId="{415AC044-43F5-4E9E-881D-B9C66AB25E35}">
      <dgm:prSet/>
      <dgm:spPr/>
      <dgm:t>
        <a:bodyPr/>
        <a:lstStyle/>
        <a:p>
          <a:endParaRPr lang="uk-UA"/>
        </a:p>
      </dgm:t>
    </dgm:pt>
    <dgm:pt modelId="{9E384D50-5953-4941-9876-6EB9AD898D1E}" type="sibTrans" cxnId="{415AC044-43F5-4E9E-881D-B9C66AB25E35}">
      <dgm:prSet/>
      <dgm:spPr/>
      <dgm:t>
        <a:bodyPr/>
        <a:lstStyle/>
        <a:p>
          <a:endParaRPr lang="uk-UA"/>
        </a:p>
      </dgm:t>
    </dgm:pt>
    <dgm:pt modelId="{241D2A4A-785B-4D92-92AB-5C173724325D}">
      <dgm:prSet phldrT="[Текст]"/>
      <dgm:spPr>
        <a:xfrm rot="16200000">
          <a:off x="571500" y="-571500"/>
          <a:ext cx="1600200" cy="2743200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12 років</a:t>
          </a:r>
        </a:p>
      </dgm:t>
    </dgm:pt>
    <dgm:pt modelId="{B7BCBF0E-AAC9-4FF0-B9BE-B3CB8931DF6B}" type="parTrans" cxnId="{803D3BC6-C6FD-45D6-B682-46E1099C082F}">
      <dgm:prSet/>
      <dgm:spPr/>
      <dgm:t>
        <a:bodyPr/>
        <a:lstStyle/>
        <a:p>
          <a:endParaRPr lang="uk-UA"/>
        </a:p>
      </dgm:t>
    </dgm:pt>
    <dgm:pt modelId="{58A6D659-2833-49B0-884D-690FE7DB448A}" type="sibTrans" cxnId="{803D3BC6-C6FD-45D6-B682-46E1099C082F}">
      <dgm:prSet/>
      <dgm:spPr/>
      <dgm:t>
        <a:bodyPr/>
        <a:lstStyle/>
        <a:p>
          <a:endParaRPr lang="uk-UA"/>
        </a:p>
      </dgm:t>
    </dgm:pt>
    <dgm:pt modelId="{8D9C9AA2-7C7B-4790-A518-BFE0D6B109DB}">
      <dgm:prSet phldrT="[Текст]"/>
      <dgm:spPr>
        <a:xfrm>
          <a:off x="2743200" y="0"/>
          <a:ext cx="2743200" cy="1600200"/>
        </a:xfrm>
        <a:prstGeom prst="round1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Товстий і флегматичний</a:t>
          </a:r>
        </a:p>
      </dgm:t>
    </dgm:pt>
    <dgm:pt modelId="{62160228-97C8-44F1-A8D2-B3174C81BE81}" type="parTrans" cxnId="{9762FBE8-7192-40E6-86D1-3E3AFB105917}">
      <dgm:prSet/>
      <dgm:spPr/>
      <dgm:t>
        <a:bodyPr/>
        <a:lstStyle/>
        <a:p>
          <a:endParaRPr lang="uk-UA"/>
        </a:p>
      </dgm:t>
    </dgm:pt>
    <dgm:pt modelId="{52EC3AE2-29DA-4E6A-BAD2-292D3FDF4F67}" type="sibTrans" cxnId="{9762FBE8-7192-40E6-86D1-3E3AFB105917}">
      <dgm:prSet/>
      <dgm:spPr/>
      <dgm:t>
        <a:bodyPr/>
        <a:lstStyle/>
        <a:p>
          <a:endParaRPr lang="uk-UA"/>
        </a:p>
      </dgm:t>
    </dgm:pt>
    <dgm:pt modelId="{F808E69B-F667-49B7-AA74-DDA3BF6ED968}">
      <dgm:prSet phldrT="[Текст]"/>
      <dgm:spPr/>
      <dgm:t>
        <a:bodyPr/>
        <a:lstStyle/>
        <a:p>
          <a:endParaRPr lang="uk-UA"/>
        </a:p>
      </dgm:t>
    </dgm:pt>
    <dgm:pt modelId="{9A151D4C-B92A-4569-8282-3D84D0E58C4B}" type="parTrans" cxnId="{371D2B15-216D-4FB0-B65D-26AE4599163D}">
      <dgm:prSet/>
      <dgm:spPr/>
      <dgm:t>
        <a:bodyPr/>
        <a:lstStyle/>
        <a:p>
          <a:endParaRPr lang="uk-UA"/>
        </a:p>
      </dgm:t>
    </dgm:pt>
    <dgm:pt modelId="{A374CD40-0FB3-4FAB-9F1F-A828D2937C30}" type="sibTrans" cxnId="{371D2B15-216D-4FB0-B65D-26AE4599163D}">
      <dgm:prSet/>
      <dgm:spPr/>
      <dgm:t>
        <a:bodyPr/>
        <a:lstStyle/>
        <a:p>
          <a:endParaRPr lang="uk-UA"/>
        </a:p>
      </dgm:t>
    </dgm:pt>
    <dgm:pt modelId="{C7497F26-1E08-41C9-8936-A2D8F81DFC92}">
      <dgm:prSet phldrT="[Текст]"/>
      <dgm:spPr/>
      <dgm:t>
        <a:bodyPr/>
        <a:lstStyle/>
        <a:p>
          <a:endParaRPr lang="uk-UA"/>
        </a:p>
      </dgm:t>
    </dgm:pt>
    <dgm:pt modelId="{A1789594-14CE-4E80-92CD-0FC6AB4C2C8B}" type="parTrans" cxnId="{FEA1BB1D-F596-491A-9C67-DA61188DCD0B}">
      <dgm:prSet/>
      <dgm:spPr/>
      <dgm:t>
        <a:bodyPr/>
        <a:lstStyle/>
        <a:p>
          <a:endParaRPr lang="uk-UA"/>
        </a:p>
      </dgm:t>
    </dgm:pt>
    <dgm:pt modelId="{0BE93FE2-8188-4450-A29D-6142BFF0F444}" type="sibTrans" cxnId="{FEA1BB1D-F596-491A-9C67-DA61188DCD0B}">
      <dgm:prSet/>
      <dgm:spPr/>
      <dgm:t>
        <a:bodyPr/>
        <a:lstStyle/>
        <a:p>
          <a:endParaRPr lang="uk-UA"/>
        </a:p>
      </dgm:t>
    </dgm:pt>
    <dgm:pt modelId="{AFC739AD-022E-4B7C-8C53-08E9B6EEABDF}">
      <dgm:prSet/>
      <dgm:spPr/>
      <dgm:t>
        <a:bodyPr/>
        <a:lstStyle/>
        <a:p>
          <a:endParaRPr lang="uk-UA"/>
        </a:p>
      </dgm:t>
    </dgm:pt>
    <dgm:pt modelId="{57C27CF3-92CD-4C10-8A54-8C4204CE51ED}" type="parTrans" cxnId="{F622924B-779A-4769-822E-4A6E2906F514}">
      <dgm:prSet/>
      <dgm:spPr/>
      <dgm:t>
        <a:bodyPr/>
        <a:lstStyle/>
        <a:p>
          <a:endParaRPr lang="uk-UA"/>
        </a:p>
      </dgm:t>
    </dgm:pt>
    <dgm:pt modelId="{390A3B0E-3A74-475B-8233-72A5ECD5AD02}" type="sibTrans" cxnId="{F622924B-779A-4769-822E-4A6E2906F514}">
      <dgm:prSet/>
      <dgm:spPr/>
      <dgm:t>
        <a:bodyPr/>
        <a:lstStyle/>
        <a:p>
          <a:endParaRPr lang="uk-UA"/>
        </a:p>
      </dgm:t>
    </dgm:pt>
    <dgm:pt modelId="{F75201F5-B414-4C67-99E0-80ACA76583F9}">
      <dgm:prSet/>
      <dgm:spPr>
        <a:xfrm rot="5400000">
          <a:off x="3314700" y="1028700"/>
          <a:ext cx="1600200" cy="2743200"/>
        </a:xfrm>
        <a:prstGeom prst="round1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Знавець-теоретик в коханні</a:t>
          </a:r>
        </a:p>
      </dgm:t>
    </dgm:pt>
    <dgm:pt modelId="{B8170731-B103-43D6-AE9C-07E4352EA42C}" type="parTrans" cxnId="{A680488A-91E2-46BF-AB66-CBF7D6EBA93C}">
      <dgm:prSet/>
      <dgm:spPr/>
      <dgm:t>
        <a:bodyPr/>
        <a:lstStyle/>
        <a:p>
          <a:endParaRPr lang="uk-UA"/>
        </a:p>
      </dgm:t>
    </dgm:pt>
    <dgm:pt modelId="{768C5EFA-115C-4C9D-9F8F-C83164B33977}" type="sibTrans" cxnId="{A680488A-91E2-46BF-AB66-CBF7D6EBA93C}">
      <dgm:prSet/>
      <dgm:spPr/>
      <dgm:t>
        <a:bodyPr/>
        <a:lstStyle/>
        <a:p>
          <a:endParaRPr lang="uk-UA"/>
        </a:p>
      </dgm:t>
    </dgm:pt>
    <dgm:pt modelId="{8EB16CB4-5D24-4DE6-BDDC-94CCE71A19BD}">
      <dgm:prSet/>
      <dgm:spPr>
        <a:xfrm rot="10800000">
          <a:off x="0" y="1600200"/>
          <a:ext cx="2743200" cy="1600200"/>
        </a:xfrm>
        <a:prstGeom prst="round1Rect">
          <a:avLst/>
        </a:prstGeo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Любив читати</a:t>
          </a:r>
        </a:p>
      </dgm:t>
    </dgm:pt>
    <dgm:pt modelId="{483A7BAE-669B-4E9F-8E67-17A9F909380F}" type="parTrans" cxnId="{898C3757-1CBB-41E4-8998-753DAF016B92}">
      <dgm:prSet/>
      <dgm:spPr/>
      <dgm:t>
        <a:bodyPr/>
        <a:lstStyle/>
        <a:p>
          <a:endParaRPr lang="uk-UA"/>
        </a:p>
      </dgm:t>
    </dgm:pt>
    <dgm:pt modelId="{07D99951-BD34-42FA-BC86-A3901AFBC00E}" type="sibTrans" cxnId="{898C3757-1CBB-41E4-8998-753DAF016B92}">
      <dgm:prSet/>
      <dgm:spPr/>
      <dgm:t>
        <a:bodyPr/>
        <a:lstStyle/>
        <a:p>
          <a:endParaRPr lang="uk-UA"/>
        </a:p>
      </dgm:t>
    </dgm:pt>
    <dgm:pt modelId="{7982A24F-96C5-4C10-8A76-2B8225266FF5}" type="pres">
      <dgm:prSet presAssocID="{8B4DEEF6-575B-484A-91FD-26C3B1CEA19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F746823-662F-4E6D-A35F-E2526ACD14C0}" type="pres">
      <dgm:prSet presAssocID="{8B4DEEF6-575B-484A-91FD-26C3B1CEA19A}" presName="matrix" presStyleCnt="0"/>
      <dgm:spPr/>
    </dgm:pt>
    <dgm:pt modelId="{EC4DF2DC-ACB7-4A1A-9F81-D095B799404A}" type="pres">
      <dgm:prSet presAssocID="{8B4DEEF6-575B-484A-91FD-26C3B1CEA19A}" presName="tile1" presStyleLbl="node1" presStyleIdx="0" presStyleCnt="4"/>
      <dgm:spPr>
        <a:prstGeom prst="round1Rect">
          <a:avLst/>
        </a:prstGeom>
      </dgm:spPr>
      <dgm:t>
        <a:bodyPr/>
        <a:lstStyle/>
        <a:p>
          <a:endParaRPr lang="uk-UA"/>
        </a:p>
      </dgm:t>
    </dgm:pt>
    <dgm:pt modelId="{956A186C-3763-4280-A274-0C08558ABA0D}" type="pres">
      <dgm:prSet presAssocID="{8B4DEEF6-575B-484A-91FD-26C3B1CEA19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913EEF3-BC8D-4788-84EB-241586608CBA}" type="pres">
      <dgm:prSet presAssocID="{8B4DEEF6-575B-484A-91FD-26C3B1CEA19A}" presName="tile2" presStyleLbl="node1" presStyleIdx="1" presStyleCnt="4"/>
      <dgm:spPr>
        <a:prstGeom prst="round1Rect">
          <a:avLst/>
        </a:prstGeom>
      </dgm:spPr>
      <dgm:t>
        <a:bodyPr/>
        <a:lstStyle/>
        <a:p>
          <a:endParaRPr lang="uk-UA"/>
        </a:p>
      </dgm:t>
    </dgm:pt>
    <dgm:pt modelId="{D7B4F038-DE26-4351-BEE0-88EAF7EE0AFE}" type="pres">
      <dgm:prSet presAssocID="{8B4DEEF6-575B-484A-91FD-26C3B1CEA19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AE0AE1-40C9-4446-AEA9-071D7DD6A259}" type="pres">
      <dgm:prSet presAssocID="{8B4DEEF6-575B-484A-91FD-26C3B1CEA19A}" presName="tile3" presStyleLbl="node1" presStyleIdx="2" presStyleCnt="4"/>
      <dgm:spPr>
        <a:prstGeom prst="round1Rect">
          <a:avLst/>
        </a:prstGeom>
      </dgm:spPr>
      <dgm:t>
        <a:bodyPr/>
        <a:lstStyle/>
        <a:p>
          <a:endParaRPr lang="uk-UA"/>
        </a:p>
      </dgm:t>
    </dgm:pt>
    <dgm:pt modelId="{2D77545F-CE28-4DE3-B555-F9FF7C9CED72}" type="pres">
      <dgm:prSet presAssocID="{8B4DEEF6-575B-484A-91FD-26C3B1CEA19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79B4C70-EE6F-42B4-8E33-743290B4DF79}" type="pres">
      <dgm:prSet presAssocID="{8B4DEEF6-575B-484A-91FD-26C3B1CEA19A}" presName="tile4" presStyleLbl="node1" presStyleIdx="3" presStyleCnt="4"/>
      <dgm:spPr>
        <a:prstGeom prst="round1Rect">
          <a:avLst/>
        </a:prstGeom>
      </dgm:spPr>
      <dgm:t>
        <a:bodyPr/>
        <a:lstStyle/>
        <a:p>
          <a:endParaRPr lang="uk-UA"/>
        </a:p>
      </dgm:t>
    </dgm:pt>
    <dgm:pt modelId="{DBE5C08A-FFCD-4874-9629-3430902A4425}" type="pres">
      <dgm:prSet presAssocID="{8B4DEEF6-575B-484A-91FD-26C3B1CEA19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BA1F828-B4B7-4E06-8C42-A03EDBDDE61A}" type="pres">
      <dgm:prSet presAssocID="{8B4DEEF6-575B-484A-91FD-26C3B1CEA19A}" presName="centerTile" presStyleLbl="fgShp" presStyleIdx="0" presStyleCnt="1">
        <dgm:presLayoutVars>
          <dgm:chMax val="0"/>
          <dgm:chPref val="0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</dgm:ptLst>
  <dgm:cxnLst>
    <dgm:cxn modelId="{898C3757-1CBB-41E4-8998-753DAF016B92}" srcId="{4410B2E1-C153-4BB0-B585-E3D8CF67F236}" destId="{8EB16CB4-5D24-4DE6-BDDC-94CCE71A19BD}" srcOrd="2" destOrd="0" parTransId="{483A7BAE-669B-4E9F-8E67-17A9F909380F}" sibTransId="{07D99951-BD34-42FA-BC86-A3901AFBC00E}"/>
    <dgm:cxn modelId="{66288FD6-D578-44CE-BFF6-42AF520C8726}" type="presOf" srcId="{241D2A4A-785B-4D92-92AB-5C173724325D}" destId="{EC4DF2DC-ACB7-4A1A-9F81-D095B799404A}" srcOrd="0" destOrd="0" presId="urn:microsoft.com/office/officeart/2005/8/layout/matrix1"/>
    <dgm:cxn modelId="{D6245C7C-2F95-40D9-8DD2-DC26409DD8D4}" type="presOf" srcId="{8D9C9AA2-7C7B-4790-A518-BFE0D6B109DB}" destId="{E913EEF3-BC8D-4788-84EB-241586608CBA}" srcOrd="0" destOrd="0" presId="urn:microsoft.com/office/officeart/2005/8/layout/matrix1"/>
    <dgm:cxn modelId="{03B8181F-7072-4068-9C63-6360C7D4CA48}" type="presOf" srcId="{8D9C9AA2-7C7B-4790-A518-BFE0D6B109DB}" destId="{D7B4F038-DE26-4351-BEE0-88EAF7EE0AFE}" srcOrd="1" destOrd="0" presId="urn:microsoft.com/office/officeart/2005/8/layout/matrix1"/>
    <dgm:cxn modelId="{F622924B-779A-4769-822E-4A6E2906F514}" srcId="{4410B2E1-C153-4BB0-B585-E3D8CF67F236}" destId="{AFC739AD-022E-4B7C-8C53-08E9B6EEABDF}" srcOrd="4" destOrd="0" parTransId="{57C27CF3-92CD-4C10-8A54-8C4204CE51ED}" sibTransId="{390A3B0E-3A74-475B-8233-72A5ECD5AD02}"/>
    <dgm:cxn modelId="{37F48258-E754-41AE-BD6D-F63E915F3305}" type="presOf" srcId="{8EB16CB4-5D24-4DE6-BDDC-94CCE71A19BD}" destId="{2D77545F-CE28-4DE3-B555-F9FF7C9CED72}" srcOrd="1" destOrd="0" presId="urn:microsoft.com/office/officeart/2005/8/layout/matrix1"/>
    <dgm:cxn modelId="{B7DD0564-B3F3-4833-87D7-64EA0FD3C829}" type="presOf" srcId="{8EB16CB4-5D24-4DE6-BDDC-94CCE71A19BD}" destId="{81AE0AE1-40C9-4446-AEA9-071D7DD6A259}" srcOrd="0" destOrd="0" presId="urn:microsoft.com/office/officeart/2005/8/layout/matrix1"/>
    <dgm:cxn modelId="{D653FE6E-5715-4B8A-B607-5DE352CA167E}" type="presOf" srcId="{F75201F5-B414-4C67-99E0-80ACA76583F9}" destId="{F79B4C70-EE6F-42B4-8E33-743290B4DF79}" srcOrd="0" destOrd="0" presId="urn:microsoft.com/office/officeart/2005/8/layout/matrix1"/>
    <dgm:cxn modelId="{FEA1BB1D-F596-491A-9C67-DA61188DCD0B}" srcId="{4410B2E1-C153-4BB0-B585-E3D8CF67F236}" destId="{C7497F26-1E08-41C9-8936-A2D8F81DFC92}" srcOrd="6" destOrd="0" parTransId="{A1789594-14CE-4E80-92CD-0FC6AB4C2C8B}" sibTransId="{0BE93FE2-8188-4450-A29D-6142BFF0F444}"/>
    <dgm:cxn modelId="{21C5FE65-41D0-476D-AA29-8B265C865AF0}" type="presOf" srcId="{8B4DEEF6-575B-484A-91FD-26C3B1CEA19A}" destId="{7982A24F-96C5-4C10-8A76-2B8225266FF5}" srcOrd="0" destOrd="0" presId="urn:microsoft.com/office/officeart/2005/8/layout/matrix1"/>
    <dgm:cxn modelId="{803D3BC6-C6FD-45D6-B682-46E1099C082F}" srcId="{4410B2E1-C153-4BB0-B585-E3D8CF67F236}" destId="{241D2A4A-785B-4D92-92AB-5C173724325D}" srcOrd="0" destOrd="0" parTransId="{B7BCBF0E-AAC9-4FF0-B9BE-B3CB8931DF6B}" sibTransId="{58A6D659-2833-49B0-884D-690FE7DB448A}"/>
    <dgm:cxn modelId="{9762FBE8-7192-40E6-86D1-3E3AFB105917}" srcId="{4410B2E1-C153-4BB0-B585-E3D8CF67F236}" destId="{8D9C9AA2-7C7B-4790-A518-BFE0D6B109DB}" srcOrd="1" destOrd="0" parTransId="{62160228-97C8-44F1-A8D2-B3174C81BE81}" sibTransId="{52EC3AE2-29DA-4E6A-BAD2-292D3FDF4F67}"/>
    <dgm:cxn modelId="{8E4467C7-7E9D-44E1-80C2-520E7785C443}" type="presOf" srcId="{4410B2E1-C153-4BB0-B585-E3D8CF67F236}" destId="{9BA1F828-B4B7-4E06-8C42-A03EDBDDE61A}" srcOrd="0" destOrd="0" presId="urn:microsoft.com/office/officeart/2005/8/layout/matrix1"/>
    <dgm:cxn modelId="{A680488A-91E2-46BF-AB66-CBF7D6EBA93C}" srcId="{4410B2E1-C153-4BB0-B585-E3D8CF67F236}" destId="{F75201F5-B414-4C67-99E0-80ACA76583F9}" srcOrd="3" destOrd="0" parTransId="{B8170731-B103-43D6-AE9C-07E4352EA42C}" sibTransId="{768C5EFA-115C-4C9D-9F8F-C83164B33977}"/>
    <dgm:cxn modelId="{415AC044-43F5-4E9E-881D-B9C66AB25E35}" srcId="{8B4DEEF6-575B-484A-91FD-26C3B1CEA19A}" destId="{4410B2E1-C153-4BB0-B585-E3D8CF67F236}" srcOrd="0" destOrd="0" parTransId="{6E8E06F3-1F9D-4D49-8977-73DF5B235259}" sibTransId="{9E384D50-5953-4941-9876-6EB9AD898D1E}"/>
    <dgm:cxn modelId="{F6002C4B-4AE3-4CC4-9885-0A29751D8D74}" type="presOf" srcId="{241D2A4A-785B-4D92-92AB-5C173724325D}" destId="{956A186C-3763-4280-A274-0C08558ABA0D}" srcOrd="1" destOrd="0" presId="urn:microsoft.com/office/officeart/2005/8/layout/matrix1"/>
    <dgm:cxn modelId="{371D2B15-216D-4FB0-B65D-26AE4599163D}" srcId="{4410B2E1-C153-4BB0-B585-E3D8CF67F236}" destId="{F808E69B-F667-49B7-AA74-DDA3BF6ED968}" srcOrd="5" destOrd="0" parTransId="{9A151D4C-B92A-4569-8282-3D84D0E58C4B}" sibTransId="{A374CD40-0FB3-4FAB-9F1F-A828D2937C30}"/>
    <dgm:cxn modelId="{2C19A597-E2CF-46CF-98A1-341B4AC96596}" type="presOf" srcId="{F75201F5-B414-4C67-99E0-80ACA76583F9}" destId="{DBE5C08A-FFCD-4874-9629-3430902A4425}" srcOrd="1" destOrd="0" presId="urn:microsoft.com/office/officeart/2005/8/layout/matrix1"/>
    <dgm:cxn modelId="{FD712186-511B-4C95-8DAC-261150D215B8}" type="presParOf" srcId="{7982A24F-96C5-4C10-8A76-2B8225266FF5}" destId="{1F746823-662F-4E6D-A35F-E2526ACD14C0}" srcOrd="0" destOrd="0" presId="urn:microsoft.com/office/officeart/2005/8/layout/matrix1"/>
    <dgm:cxn modelId="{321DA74F-73F7-4F89-817F-86C22259C4B5}" type="presParOf" srcId="{1F746823-662F-4E6D-A35F-E2526ACD14C0}" destId="{EC4DF2DC-ACB7-4A1A-9F81-D095B799404A}" srcOrd="0" destOrd="0" presId="urn:microsoft.com/office/officeart/2005/8/layout/matrix1"/>
    <dgm:cxn modelId="{7BB5FC3C-E87E-47C2-8379-35EC4E907A8B}" type="presParOf" srcId="{1F746823-662F-4E6D-A35F-E2526ACD14C0}" destId="{956A186C-3763-4280-A274-0C08558ABA0D}" srcOrd="1" destOrd="0" presId="urn:microsoft.com/office/officeart/2005/8/layout/matrix1"/>
    <dgm:cxn modelId="{A7EEC766-0002-41A3-BEAF-979AAB397040}" type="presParOf" srcId="{1F746823-662F-4E6D-A35F-E2526ACD14C0}" destId="{E913EEF3-BC8D-4788-84EB-241586608CBA}" srcOrd="2" destOrd="0" presId="urn:microsoft.com/office/officeart/2005/8/layout/matrix1"/>
    <dgm:cxn modelId="{9725C1FD-8749-4E51-8FAC-31B747A21B15}" type="presParOf" srcId="{1F746823-662F-4E6D-A35F-E2526ACD14C0}" destId="{D7B4F038-DE26-4351-BEE0-88EAF7EE0AFE}" srcOrd="3" destOrd="0" presId="urn:microsoft.com/office/officeart/2005/8/layout/matrix1"/>
    <dgm:cxn modelId="{57314662-96E8-4FEF-AECD-66E5ED60F537}" type="presParOf" srcId="{1F746823-662F-4E6D-A35F-E2526ACD14C0}" destId="{81AE0AE1-40C9-4446-AEA9-071D7DD6A259}" srcOrd="4" destOrd="0" presId="urn:microsoft.com/office/officeart/2005/8/layout/matrix1"/>
    <dgm:cxn modelId="{A0143C61-642D-41B9-BC17-40FBD12C4FAA}" type="presParOf" srcId="{1F746823-662F-4E6D-A35F-E2526ACD14C0}" destId="{2D77545F-CE28-4DE3-B555-F9FF7C9CED72}" srcOrd="5" destOrd="0" presId="urn:microsoft.com/office/officeart/2005/8/layout/matrix1"/>
    <dgm:cxn modelId="{C36A2784-0A6C-4823-A69F-30B5EDB0BB23}" type="presParOf" srcId="{1F746823-662F-4E6D-A35F-E2526ACD14C0}" destId="{F79B4C70-EE6F-42B4-8E33-743290B4DF79}" srcOrd="6" destOrd="0" presId="urn:microsoft.com/office/officeart/2005/8/layout/matrix1"/>
    <dgm:cxn modelId="{D6995805-14C1-45B4-AA7A-5DF298B7717C}" type="presParOf" srcId="{1F746823-662F-4E6D-A35F-E2526ACD14C0}" destId="{DBE5C08A-FFCD-4874-9629-3430902A4425}" srcOrd="7" destOrd="0" presId="urn:microsoft.com/office/officeart/2005/8/layout/matrix1"/>
    <dgm:cxn modelId="{20E44DBE-9716-41F8-82C8-0D1814AA7B04}" type="presParOf" srcId="{7982A24F-96C5-4C10-8A76-2B8225266FF5}" destId="{9BA1F828-B4B7-4E06-8C42-A03EDBDDE61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4BA75D-F73B-453F-84BD-929EC5E8776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8687B384-D4A0-4A89-AAC9-282E33C419EF}">
      <dgm:prSet phldrT="[Текст]"/>
      <dgm:spPr>
        <a:xfrm>
          <a:off x="1349361" y="1033131"/>
          <a:ext cx="1134137" cy="1134137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Галя Козачок</a:t>
          </a:r>
        </a:p>
      </dgm:t>
    </dgm:pt>
    <dgm:pt modelId="{3029C65A-006D-42F2-8702-8DB99F383C75}" type="parTrans" cxnId="{97194559-67EB-4A64-9A5D-D4E5986F7803}">
      <dgm:prSet/>
      <dgm:spPr/>
      <dgm:t>
        <a:bodyPr/>
        <a:lstStyle/>
        <a:p>
          <a:endParaRPr lang="uk-UA"/>
        </a:p>
      </dgm:t>
    </dgm:pt>
    <dgm:pt modelId="{E7D55174-65FC-47BB-9F03-33EBE4D800EB}" type="sibTrans" cxnId="{97194559-67EB-4A64-9A5D-D4E5986F7803}">
      <dgm:prSet/>
      <dgm:spPr/>
      <dgm:t>
        <a:bodyPr/>
        <a:lstStyle/>
        <a:p>
          <a:endParaRPr lang="uk-UA"/>
        </a:p>
      </dgm:t>
    </dgm:pt>
    <dgm:pt modelId="{F108FDAE-D01E-4058-A91D-9C8780A0F0C8}">
      <dgm:prSet phldrT="[Текст]"/>
      <dgm:spPr>
        <a:xfrm>
          <a:off x="1519481" y="15"/>
          <a:ext cx="793896" cy="793896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Гарна</a:t>
          </a:r>
        </a:p>
      </dgm:t>
    </dgm:pt>
    <dgm:pt modelId="{30A4D4DB-3075-416A-982B-DE7A7ED6E962}" type="parTrans" cxnId="{FFCE556B-305A-4F4A-964C-A27B282E2449}">
      <dgm:prSet/>
      <dgm:spPr/>
      <dgm:t>
        <a:bodyPr/>
        <a:lstStyle/>
        <a:p>
          <a:endParaRPr lang="uk-UA"/>
        </a:p>
      </dgm:t>
    </dgm:pt>
    <dgm:pt modelId="{935850F1-B35A-4FF5-9497-FF72DD9B5089}" type="sibTrans" cxnId="{FFCE556B-305A-4F4A-964C-A27B282E2449}">
      <dgm:prSet/>
      <dgm:spPr>
        <a:xfrm>
          <a:off x="684613" y="368383"/>
          <a:ext cx="2463633" cy="2463633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uk-UA"/>
        </a:p>
      </dgm:t>
    </dgm:pt>
    <dgm:pt modelId="{E6F80B7A-D867-41E1-9485-EC01487C0340}">
      <dgm:prSet phldrT="[Текст]"/>
      <dgm:spPr>
        <a:xfrm>
          <a:off x="2722718" y="1203251"/>
          <a:ext cx="793896" cy="793896"/>
        </a:xfrm>
        <a:prstGeom prst="ellipse">
          <a:avLst/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Струнка й висока</a:t>
          </a:r>
        </a:p>
      </dgm:t>
    </dgm:pt>
    <dgm:pt modelId="{8BA30A86-1B69-4506-A242-D5369300C263}" type="parTrans" cxnId="{14639AC2-4457-422F-88F5-5B1428DBB6CD}">
      <dgm:prSet/>
      <dgm:spPr/>
      <dgm:t>
        <a:bodyPr/>
        <a:lstStyle/>
        <a:p>
          <a:endParaRPr lang="uk-UA"/>
        </a:p>
      </dgm:t>
    </dgm:pt>
    <dgm:pt modelId="{9FEA2BD4-4DB1-49F9-81B4-4DAB07EFF56F}" type="sibTrans" cxnId="{14639AC2-4457-422F-88F5-5B1428DBB6CD}">
      <dgm:prSet/>
      <dgm:spPr>
        <a:xfrm>
          <a:off x="684613" y="368383"/>
          <a:ext cx="2463633" cy="2463633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>
          <a:noFill/>
        </a:ln>
        <a:effectLst/>
      </dgm:spPr>
      <dgm:t>
        <a:bodyPr/>
        <a:lstStyle/>
        <a:p>
          <a:endParaRPr lang="uk-UA"/>
        </a:p>
      </dgm:t>
    </dgm:pt>
    <dgm:pt modelId="{7940D5B3-3E4C-47C2-8922-0A4BFC35106B}">
      <dgm:prSet phldrT="[Текст]"/>
      <dgm:spPr>
        <a:xfrm>
          <a:off x="1519481" y="2406488"/>
          <a:ext cx="793896" cy="793896"/>
        </a:xfrm>
        <a:prstGeom prst="ellipse">
          <a:avLst/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Не з лякливих</a:t>
          </a:r>
        </a:p>
      </dgm:t>
    </dgm:pt>
    <dgm:pt modelId="{C6FB6161-D7A4-421D-AC40-DF82A9A03C4D}" type="parTrans" cxnId="{20F073C5-0486-4C83-8448-A1ACC9D54123}">
      <dgm:prSet/>
      <dgm:spPr/>
      <dgm:t>
        <a:bodyPr/>
        <a:lstStyle/>
        <a:p>
          <a:endParaRPr lang="uk-UA"/>
        </a:p>
      </dgm:t>
    </dgm:pt>
    <dgm:pt modelId="{558AB02B-BC07-418D-AC72-57693033DAC2}" type="sibTrans" cxnId="{20F073C5-0486-4C83-8448-A1ACC9D54123}">
      <dgm:prSet/>
      <dgm:spPr>
        <a:xfrm>
          <a:off x="684613" y="368383"/>
          <a:ext cx="2463633" cy="2463633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>
          <a:noFill/>
        </a:ln>
        <a:effectLst/>
      </dgm:spPr>
      <dgm:t>
        <a:bodyPr/>
        <a:lstStyle/>
        <a:p>
          <a:endParaRPr lang="uk-UA"/>
        </a:p>
      </dgm:t>
    </dgm:pt>
    <dgm:pt modelId="{E2BEE365-38F6-4F76-8EF7-EA565A4AF516}">
      <dgm:prSet phldrT="[Текст]"/>
      <dgm:spPr>
        <a:xfrm>
          <a:off x="316245" y="1203251"/>
          <a:ext cx="793896" cy="793896"/>
        </a:xfrm>
        <a:prstGeom prst="ellipse">
          <a:avLst/>
        </a:prstGeom>
        <a:solidFill>
          <a:srgbClr val="9BBB59">
            <a:hueOff val="11250264"/>
            <a:satOff val="-16880"/>
            <a:lumOff val="-274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uk-UA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Працює на </a:t>
          </a:r>
          <a:r>
            <a:rPr lang="uk-UA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пошті (на канікулах)</a:t>
          </a:r>
          <a:endParaRPr lang="uk-UA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56F8473-2128-4945-BEFD-15FDEF2CC6F9}" type="parTrans" cxnId="{68C6E6A3-8B46-446F-8966-7C7B53EAA812}">
      <dgm:prSet/>
      <dgm:spPr/>
      <dgm:t>
        <a:bodyPr/>
        <a:lstStyle/>
        <a:p>
          <a:endParaRPr lang="uk-UA"/>
        </a:p>
      </dgm:t>
    </dgm:pt>
    <dgm:pt modelId="{F3770F6F-4E97-4860-ADFA-3B29FD1A7AA0}" type="sibTrans" cxnId="{68C6E6A3-8B46-446F-8966-7C7B53EAA812}">
      <dgm:prSet/>
      <dgm:spPr>
        <a:xfrm>
          <a:off x="684613" y="368383"/>
          <a:ext cx="2463633" cy="2463633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rgbClr val="9BBB59">
            <a:hueOff val="11250264"/>
            <a:satOff val="-16880"/>
            <a:lumOff val="-2745"/>
            <a:alphaOff val="0"/>
          </a:srgbClr>
        </a:solidFill>
        <a:ln>
          <a:noFill/>
        </a:ln>
        <a:effectLst/>
      </dgm:spPr>
      <dgm:t>
        <a:bodyPr/>
        <a:lstStyle/>
        <a:p>
          <a:endParaRPr lang="uk-UA"/>
        </a:p>
      </dgm:t>
    </dgm:pt>
    <dgm:pt modelId="{73BBF90E-E7CD-410D-A516-670175028469}" type="pres">
      <dgm:prSet presAssocID="{464BA75D-F73B-453F-84BD-929EC5E877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37C9A96-7879-412E-A73B-B7CD2F69D846}" type="pres">
      <dgm:prSet presAssocID="{8687B384-D4A0-4A89-AAC9-282E33C419EF}" presName="centerShape" presStyleLbl="node0" presStyleIdx="0" presStyleCnt="1"/>
      <dgm:spPr>
        <a:prstGeom prst="ellipse">
          <a:avLst/>
        </a:prstGeom>
      </dgm:spPr>
      <dgm:t>
        <a:bodyPr/>
        <a:lstStyle/>
        <a:p>
          <a:endParaRPr lang="uk-UA"/>
        </a:p>
      </dgm:t>
    </dgm:pt>
    <dgm:pt modelId="{73408D48-0D61-491F-B16D-4EC7821B412F}" type="pres">
      <dgm:prSet presAssocID="{F108FDAE-D01E-4058-A91D-9C8780A0F0C8}" presName="node" presStyleLbl="node1" presStyleIdx="0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uk-UA"/>
        </a:p>
      </dgm:t>
    </dgm:pt>
    <dgm:pt modelId="{5D326428-FF6B-4714-9699-85806E2638C7}" type="pres">
      <dgm:prSet presAssocID="{F108FDAE-D01E-4058-A91D-9C8780A0F0C8}" presName="dummy" presStyleCnt="0"/>
      <dgm:spPr/>
    </dgm:pt>
    <dgm:pt modelId="{5EAAC113-8DF4-4B23-A903-AAD35767484C}" type="pres">
      <dgm:prSet presAssocID="{935850F1-B35A-4FF5-9497-FF72DD9B5089}" presName="sibTrans" presStyleLbl="sibTrans2D1" presStyleIdx="0" presStyleCnt="4"/>
      <dgm:spPr>
        <a:prstGeom prst="blockArc">
          <a:avLst>
            <a:gd name="adj1" fmla="val 16200000"/>
            <a:gd name="adj2" fmla="val 0"/>
            <a:gd name="adj3" fmla="val 4639"/>
          </a:avLst>
        </a:prstGeom>
      </dgm:spPr>
      <dgm:t>
        <a:bodyPr/>
        <a:lstStyle/>
        <a:p>
          <a:endParaRPr lang="uk-UA"/>
        </a:p>
      </dgm:t>
    </dgm:pt>
    <dgm:pt modelId="{B61B8D22-0D63-446E-8BA6-8DF109AF10E6}" type="pres">
      <dgm:prSet presAssocID="{E6F80B7A-D867-41E1-9485-EC01487C0340}" presName="node" presStyleLbl="node1" presStyleIdx="1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uk-UA"/>
        </a:p>
      </dgm:t>
    </dgm:pt>
    <dgm:pt modelId="{D3D65C07-933B-4483-83EF-A999C52A7AFA}" type="pres">
      <dgm:prSet presAssocID="{E6F80B7A-D867-41E1-9485-EC01487C0340}" presName="dummy" presStyleCnt="0"/>
      <dgm:spPr/>
    </dgm:pt>
    <dgm:pt modelId="{A414FCD0-4AF2-4755-B9D7-984D341EC846}" type="pres">
      <dgm:prSet presAssocID="{9FEA2BD4-4DB1-49F9-81B4-4DAB07EFF56F}" presName="sibTrans" presStyleLbl="sibTrans2D1" presStyleIdx="1" presStyleCnt="4"/>
      <dgm:spPr>
        <a:prstGeom prst="blockArc">
          <a:avLst>
            <a:gd name="adj1" fmla="val 0"/>
            <a:gd name="adj2" fmla="val 5400000"/>
            <a:gd name="adj3" fmla="val 4639"/>
          </a:avLst>
        </a:prstGeom>
      </dgm:spPr>
      <dgm:t>
        <a:bodyPr/>
        <a:lstStyle/>
        <a:p>
          <a:endParaRPr lang="uk-UA"/>
        </a:p>
      </dgm:t>
    </dgm:pt>
    <dgm:pt modelId="{5215B637-B509-43BF-92F9-542B471A8BBE}" type="pres">
      <dgm:prSet presAssocID="{7940D5B3-3E4C-47C2-8922-0A4BFC35106B}" presName="node" presStyleLbl="node1" presStyleIdx="2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uk-UA"/>
        </a:p>
      </dgm:t>
    </dgm:pt>
    <dgm:pt modelId="{E4BD82FF-0EA9-47EA-A83A-794EA11F917D}" type="pres">
      <dgm:prSet presAssocID="{7940D5B3-3E4C-47C2-8922-0A4BFC35106B}" presName="dummy" presStyleCnt="0"/>
      <dgm:spPr/>
    </dgm:pt>
    <dgm:pt modelId="{B1108E16-6F6E-469F-B410-0852BF4CA619}" type="pres">
      <dgm:prSet presAssocID="{558AB02B-BC07-418D-AC72-57693033DAC2}" presName="sibTrans" presStyleLbl="sibTrans2D1" presStyleIdx="2" presStyleCnt="4"/>
      <dgm:spPr>
        <a:prstGeom prst="blockArc">
          <a:avLst>
            <a:gd name="adj1" fmla="val 5400000"/>
            <a:gd name="adj2" fmla="val 10800000"/>
            <a:gd name="adj3" fmla="val 4639"/>
          </a:avLst>
        </a:prstGeom>
      </dgm:spPr>
      <dgm:t>
        <a:bodyPr/>
        <a:lstStyle/>
        <a:p>
          <a:endParaRPr lang="uk-UA"/>
        </a:p>
      </dgm:t>
    </dgm:pt>
    <dgm:pt modelId="{E44C5E86-EA4B-4DB4-83A6-87F1EF82A0BE}" type="pres">
      <dgm:prSet presAssocID="{E2BEE365-38F6-4F76-8EF7-EA565A4AF516}" presName="node" presStyleLbl="node1" presStyleIdx="3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uk-UA"/>
        </a:p>
      </dgm:t>
    </dgm:pt>
    <dgm:pt modelId="{0C371409-10E3-4377-A65E-51CE20C6E2C5}" type="pres">
      <dgm:prSet presAssocID="{E2BEE365-38F6-4F76-8EF7-EA565A4AF516}" presName="dummy" presStyleCnt="0"/>
      <dgm:spPr/>
    </dgm:pt>
    <dgm:pt modelId="{DB3F501B-340E-48B1-A9C6-3B8EB08D3D66}" type="pres">
      <dgm:prSet presAssocID="{F3770F6F-4E97-4860-ADFA-3B29FD1A7AA0}" presName="sibTrans" presStyleLbl="sibTrans2D1" presStyleIdx="3" presStyleCnt="4"/>
      <dgm:spPr>
        <a:prstGeom prst="blockArc">
          <a:avLst>
            <a:gd name="adj1" fmla="val 10800000"/>
            <a:gd name="adj2" fmla="val 16200000"/>
            <a:gd name="adj3" fmla="val 4639"/>
          </a:avLst>
        </a:prstGeom>
      </dgm:spPr>
      <dgm:t>
        <a:bodyPr/>
        <a:lstStyle/>
        <a:p>
          <a:endParaRPr lang="uk-UA"/>
        </a:p>
      </dgm:t>
    </dgm:pt>
  </dgm:ptLst>
  <dgm:cxnLst>
    <dgm:cxn modelId="{7CE8B6AB-E1F4-4CC8-A9B4-DC8C1446A4D4}" type="presOf" srcId="{8687B384-D4A0-4A89-AAC9-282E33C419EF}" destId="{F37C9A96-7879-412E-A73B-B7CD2F69D846}" srcOrd="0" destOrd="0" presId="urn:microsoft.com/office/officeart/2005/8/layout/radial6"/>
    <dgm:cxn modelId="{97194559-67EB-4A64-9A5D-D4E5986F7803}" srcId="{464BA75D-F73B-453F-84BD-929EC5E87760}" destId="{8687B384-D4A0-4A89-AAC9-282E33C419EF}" srcOrd="0" destOrd="0" parTransId="{3029C65A-006D-42F2-8702-8DB99F383C75}" sibTransId="{E7D55174-65FC-47BB-9F03-33EBE4D800EB}"/>
    <dgm:cxn modelId="{97661E5D-AFBB-4B12-A2C5-8514D11143C2}" type="presOf" srcId="{464BA75D-F73B-453F-84BD-929EC5E87760}" destId="{73BBF90E-E7CD-410D-A516-670175028469}" srcOrd="0" destOrd="0" presId="urn:microsoft.com/office/officeart/2005/8/layout/radial6"/>
    <dgm:cxn modelId="{68C6E6A3-8B46-446F-8966-7C7B53EAA812}" srcId="{8687B384-D4A0-4A89-AAC9-282E33C419EF}" destId="{E2BEE365-38F6-4F76-8EF7-EA565A4AF516}" srcOrd="3" destOrd="0" parTransId="{756F8473-2128-4945-BEFD-15FDEF2CC6F9}" sibTransId="{F3770F6F-4E97-4860-ADFA-3B29FD1A7AA0}"/>
    <dgm:cxn modelId="{B9FD54D6-8447-44D2-B877-A508CBC10CB3}" type="presOf" srcId="{F3770F6F-4E97-4860-ADFA-3B29FD1A7AA0}" destId="{DB3F501B-340E-48B1-A9C6-3B8EB08D3D66}" srcOrd="0" destOrd="0" presId="urn:microsoft.com/office/officeart/2005/8/layout/radial6"/>
    <dgm:cxn modelId="{FFCE556B-305A-4F4A-964C-A27B282E2449}" srcId="{8687B384-D4A0-4A89-AAC9-282E33C419EF}" destId="{F108FDAE-D01E-4058-A91D-9C8780A0F0C8}" srcOrd="0" destOrd="0" parTransId="{30A4D4DB-3075-416A-982B-DE7A7ED6E962}" sibTransId="{935850F1-B35A-4FF5-9497-FF72DD9B5089}"/>
    <dgm:cxn modelId="{F3289372-2231-4DEE-AE03-1CC65909CC5B}" type="presOf" srcId="{558AB02B-BC07-418D-AC72-57693033DAC2}" destId="{B1108E16-6F6E-469F-B410-0852BF4CA619}" srcOrd="0" destOrd="0" presId="urn:microsoft.com/office/officeart/2005/8/layout/radial6"/>
    <dgm:cxn modelId="{1AE24EAA-E7C3-453A-8BB2-10EAA49A9F97}" type="presOf" srcId="{F108FDAE-D01E-4058-A91D-9C8780A0F0C8}" destId="{73408D48-0D61-491F-B16D-4EC7821B412F}" srcOrd="0" destOrd="0" presId="urn:microsoft.com/office/officeart/2005/8/layout/radial6"/>
    <dgm:cxn modelId="{19CF3264-34BE-4579-951F-536A1694E34B}" type="presOf" srcId="{E6F80B7A-D867-41E1-9485-EC01487C0340}" destId="{B61B8D22-0D63-446E-8BA6-8DF109AF10E6}" srcOrd="0" destOrd="0" presId="urn:microsoft.com/office/officeart/2005/8/layout/radial6"/>
    <dgm:cxn modelId="{20F073C5-0486-4C83-8448-A1ACC9D54123}" srcId="{8687B384-D4A0-4A89-AAC9-282E33C419EF}" destId="{7940D5B3-3E4C-47C2-8922-0A4BFC35106B}" srcOrd="2" destOrd="0" parTransId="{C6FB6161-D7A4-421D-AC40-DF82A9A03C4D}" sibTransId="{558AB02B-BC07-418D-AC72-57693033DAC2}"/>
    <dgm:cxn modelId="{26D77969-CC98-4E6B-A13F-E0A544EAEC04}" type="presOf" srcId="{935850F1-B35A-4FF5-9497-FF72DD9B5089}" destId="{5EAAC113-8DF4-4B23-A903-AAD35767484C}" srcOrd="0" destOrd="0" presId="urn:microsoft.com/office/officeart/2005/8/layout/radial6"/>
    <dgm:cxn modelId="{F53E6B43-AD15-4A06-8BAE-7836CCC97B62}" type="presOf" srcId="{9FEA2BD4-4DB1-49F9-81B4-4DAB07EFF56F}" destId="{A414FCD0-4AF2-4755-B9D7-984D341EC846}" srcOrd="0" destOrd="0" presId="urn:microsoft.com/office/officeart/2005/8/layout/radial6"/>
    <dgm:cxn modelId="{14639AC2-4457-422F-88F5-5B1428DBB6CD}" srcId="{8687B384-D4A0-4A89-AAC9-282E33C419EF}" destId="{E6F80B7A-D867-41E1-9485-EC01487C0340}" srcOrd="1" destOrd="0" parTransId="{8BA30A86-1B69-4506-A242-D5369300C263}" sibTransId="{9FEA2BD4-4DB1-49F9-81B4-4DAB07EFF56F}"/>
    <dgm:cxn modelId="{31BCCC01-BB6E-4A10-BAEF-F9F775B45C6C}" type="presOf" srcId="{7940D5B3-3E4C-47C2-8922-0A4BFC35106B}" destId="{5215B637-B509-43BF-92F9-542B471A8BBE}" srcOrd="0" destOrd="0" presId="urn:microsoft.com/office/officeart/2005/8/layout/radial6"/>
    <dgm:cxn modelId="{53BD9D5C-9FC2-4BE6-BC19-7A89F07ECB35}" type="presOf" srcId="{E2BEE365-38F6-4F76-8EF7-EA565A4AF516}" destId="{E44C5E86-EA4B-4DB4-83A6-87F1EF82A0BE}" srcOrd="0" destOrd="0" presId="urn:microsoft.com/office/officeart/2005/8/layout/radial6"/>
    <dgm:cxn modelId="{DBB0FA7A-7321-4054-8D5D-04F63B494DD5}" type="presParOf" srcId="{73BBF90E-E7CD-410D-A516-670175028469}" destId="{F37C9A96-7879-412E-A73B-B7CD2F69D846}" srcOrd="0" destOrd="0" presId="urn:microsoft.com/office/officeart/2005/8/layout/radial6"/>
    <dgm:cxn modelId="{B25E2898-27EC-4344-80D0-C97F214DA0DD}" type="presParOf" srcId="{73BBF90E-E7CD-410D-A516-670175028469}" destId="{73408D48-0D61-491F-B16D-4EC7821B412F}" srcOrd="1" destOrd="0" presId="urn:microsoft.com/office/officeart/2005/8/layout/radial6"/>
    <dgm:cxn modelId="{3555375C-3BEF-486C-B691-A74B50CC6A1B}" type="presParOf" srcId="{73BBF90E-E7CD-410D-A516-670175028469}" destId="{5D326428-FF6B-4714-9699-85806E2638C7}" srcOrd="2" destOrd="0" presId="urn:microsoft.com/office/officeart/2005/8/layout/radial6"/>
    <dgm:cxn modelId="{008C5E14-FC62-4A24-B351-1881DC774273}" type="presParOf" srcId="{73BBF90E-E7CD-410D-A516-670175028469}" destId="{5EAAC113-8DF4-4B23-A903-AAD35767484C}" srcOrd="3" destOrd="0" presId="urn:microsoft.com/office/officeart/2005/8/layout/radial6"/>
    <dgm:cxn modelId="{806C4A49-2ECE-429E-9AB5-90579886957E}" type="presParOf" srcId="{73BBF90E-E7CD-410D-A516-670175028469}" destId="{B61B8D22-0D63-446E-8BA6-8DF109AF10E6}" srcOrd="4" destOrd="0" presId="urn:microsoft.com/office/officeart/2005/8/layout/radial6"/>
    <dgm:cxn modelId="{1FE70E33-D55E-4E71-841C-940E0199D002}" type="presParOf" srcId="{73BBF90E-E7CD-410D-A516-670175028469}" destId="{D3D65C07-933B-4483-83EF-A999C52A7AFA}" srcOrd="5" destOrd="0" presId="urn:microsoft.com/office/officeart/2005/8/layout/radial6"/>
    <dgm:cxn modelId="{C997BBF2-695E-49C9-96FA-3361F7A3E4D5}" type="presParOf" srcId="{73BBF90E-E7CD-410D-A516-670175028469}" destId="{A414FCD0-4AF2-4755-B9D7-984D341EC846}" srcOrd="6" destOrd="0" presId="urn:microsoft.com/office/officeart/2005/8/layout/radial6"/>
    <dgm:cxn modelId="{BFF4F42F-EF58-42DB-9CC6-3762D2922C15}" type="presParOf" srcId="{73BBF90E-E7CD-410D-A516-670175028469}" destId="{5215B637-B509-43BF-92F9-542B471A8BBE}" srcOrd="7" destOrd="0" presId="urn:microsoft.com/office/officeart/2005/8/layout/radial6"/>
    <dgm:cxn modelId="{675E545D-734E-4044-9D74-F96F914DD0A9}" type="presParOf" srcId="{73BBF90E-E7CD-410D-A516-670175028469}" destId="{E4BD82FF-0EA9-47EA-A83A-794EA11F917D}" srcOrd="8" destOrd="0" presId="urn:microsoft.com/office/officeart/2005/8/layout/radial6"/>
    <dgm:cxn modelId="{D0950D11-510E-44BA-919B-BF9A9815928D}" type="presParOf" srcId="{73BBF90E-E7CD-410D-A516-670175028469}" destId="{B1108E16-6F6E-469F-B410-0852BF4CA619}" srcOrd="9" destOrd="0" presId="urn:microsoft.com/office/officeart/2005/8/layout/radial6"/>
    <dgm:cxn modelId="{8F7AC07B-5939-4F9A-BAED-30C22F1E4FDC}" type="presParOf" srcId="{73BBF90E-E7CD-410D-A516-670175028469}" destId="{E44C5E86-EA4B-4DB4-83A6-87F1EF82A0BE}" srcOrd="10" destOrd="0" presId="urn:microsoft.com/office/officeart/2005/8/layout/radial6"/>
    <dgm:cxn modelId="{E193A32C-01BC-4488-8866-6F00639F8AC6}" type="presParOf" srcId="{73BBF90E-E7CD-410D-A516-670175028469}" destId="{0C371409-10E3-4377-A65E-51CE20C6E2C5}" srcOrd="11" destOrd="0" presId="urn:microsoft.com/office/officeart/2005/8/layout/radial6"/>
    <dgm:cxn modelId="{EB2325EC-F1E8-4835-A33D-7901D6D82727}" type="presParOf" srcId="{73BBF90E-E7CD-410D-A516-670175028469}" destId="{DB3F501B-340E-48B1-A9C6-3B8EB08D3D6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2F035F-BB90-4B8E-8B21-05C7120FE5F6}" type="doc">
      <dgm:prSet loTypeId="urn:microsoft.com/office/officeart/2009/3/layout/StepUpProcess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1F876DD8-5232-489E-A673-1412392B13A3}">
      <dgm:prSet phldrT="[Текст]"/>
      <dgm:spPr>
        <a:xfrm>
          <a:off x="153914" y="1384517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серенада</a:t>
          </a:r>
        </a:p>
      </dgm:t>
    </dgm:pt>
    <dgm:pt modelId="{47C75B9F-395F-4D4B-A266-788B5EA7F9D7}" type="parTrans" cxnId="{A56DA961-40EF-43C1-BBBF-F2E43BEDED3E}">
      <dgm:prSet/>
      <dgm:spPr/>
      <dgm:t>
        <a:bodyPr/>
        <a:lstStyle/>
        <a:p>
          <a:endParaRPr lang="uk-UA"/>
        </a:p>
      </dgm:t>
    </dgm:pt>
    <dgm:pt modelId="{1C7C7966-B789-45C3-832E-D1AD4C770AB7}" type="sibTrans" cxnId="{A56DA961-40EF-43C1-BBBF-F2E43BEDED3E}">
      <dgm:prSet/>
      <dgm:spPr/>
      <dgm:t>
        <a:bodyPr/>
        <a:lstStyle/>
        <a:p>
          <a:endParaRPr lang="uk-UA"/>
        </a:p>
      </dgm:t>
    </dgm:pt>
    <dgm:pt modelId="{E393C11D-01B7-43B9-91D0-5724B0C2A9F0}">
      <dgm:prSet phldrT="[Текст]"/>
      <dgm:spPr>
        <a:xfrm>
          <a:off x="822830" y="1218993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вірш в газету</a:t>
          </a:r>
        </a:p>
      </dgm:t>
    </dgm:pt>
    <dgm:pt modelId="{2DCC8B80-D420-45DB-88DD-AC53E1248B6A}" type="parTrans" cxnId="{CB3804DC-2084-4988-AF42-B9BEA4DCD8F1}">
      <dgm:prSet/>
      <dgm:spPr/>
      <dgm:t>
        <a:bodyPr/>
        <a:lstStyle/>
        <a:p>
          <a:endParaRPr lang="uk-UA"/>
        </a:p>
      </dgm:t>
    </dgm:pt>
    <dgm:pt modelId="{2C7D474D-872B-49E1-99D2-AA6929EB4F45}" type="sibTrans" cxnId="{CB3804DC-2084-4988-AF42-B9BEA4DCD8F1}">
      <dgm:prSet/>
      <dgm:spPr/>
      <dgm:t>
        <a:bodyPr/>
        <a:lstStyle/>
        <a:p>
          <a:endParaRPr lang="uk-UA"/>
        </a:p>
      </dgm:t>
    </dgm:pt>
    <dgm:pt modelId="{55E9ED6C-5419-45CD-B5FD-97CAED8F402C}">
      <dgm:prSet phldrT="[Текст]"/>
      <dgm:spPr>
        <a:xfrm>
          <a:off x="1491746" y="1053469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зілля-приворот</a:t>
          </a:r>
        </a:p>
      </dgm:t>
    </dgm:pt>
    <dgm:pt modelId="{A0EAB482-624E-4370-8EFD-123B08A06583}" type="parTrans" cxnId="{20947827-B58E-470D-ABD3-E66D50055FBB}">
      <dgm:prSet/>
      <dgm:spPr/>
      <dgm:t>
        <a:bodyPr/>
        <a:lstStyle/>
        <a:p>
          <a:endParaRPr lang="uk-UA"/>
        </a:p>
      </dgm:t>
    </dgm:pt>
    <dgm:pt modelId="{098BA395-4381-4A75-8553-7FDB7C33E21B}" type="sibTrans" cxnId="{20947827-B58E-470D-ABD3-E66D50055FBB}">
      <dgm:prSet/>
      <dgm:spPr/>
      <dgm:t>
        <a:bodyPr/>
        <a:lstStyle/>
        <a:p>
          <a:endParaRPr lang="uk-UA"/>
        </a:p>
      </dgm:t>
    </dgm:pt>
    <dgm:pt modelId="{ED643328-E1B5-44E9-87FC-DDBE408F16BA}">
      <dgm:prSet phldrT="[Текст]"/>
      <dgm:spPr>
        <a:xfrm>
          <a:off x="2160662" y="887945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любовне посланіє</a:t>
          </a:r>
        </a:p>
      </dgm:t>
    </dgm:pt>
    <dgm:pt modelId="{70E87D88-3035-407E-8BAC-3DFA6D1F3BF6}" type="parTrans" cxnId="{17DD717E-F1C1-40B4-801D-700FDEA5536A}">
      <dgm:prSet/>
      <dgm:spPr/>
      <dgm:t>
        <a:bodyPr/>
        <a:lstStyle/>
        <a:p>
          <a:endParaRPr lang="uk-UA"/>
        </a:p>
      </dgm:t>
    </dgm:pt>
    <dgm:pt modelId="{14822C09-1A6F-48AE-9253-13AB2C393AAF}" type="sibTrans" cxnId="{17DD717E-F1C1-40B4-801D-700FDEA5536A}">
      <dgm:prSet/>
      <dgm:spPr/>
      <dgm:t>
        <a:bodyPr/>
        <a:lstStyle/>
        <a:p>
          <a:endParaRPr lang="uk-UA"/>
        </a:p>
      </dgm:t>
    </dgm:pt>
    <dgm:pt modelId="{1A830553-FA88-43A8-8526-ABBE9C71343D}">
      <dgm:prSet phldrT="[Текст]"/>
      <dgm:spPr>
        <a:xfrm>
          <a:off x="2829577" y="722421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побачення</a:t>
          </a:r>
        </a:p>
      </dgm:t>
    </dgm:pt>
    <dgm:pt modelId="{88983944-6452-4DF2-A8E5-348264777A69}" type="parTrans" cxnId="{4F8A39F9-B6E4-4222-AA83-A5CE1EA9E509}">
      <dgm:prSet/>
      <dgm:spPr/>
      <dgm:t>
        <a:bodyPr/>
        <a:lstStyle/>
        <a:p>
          <a:endParaRPr lang="uk-UA"/>
        </a:p>
      </dgm:t>
    </dgm:pt>
    <dgm:pt modelId="{C31DE92B-1B1F-49EF-B468-0009C645B26C}" type="sibTrans" cxnId="{4F8A39F9-B6E4-4222-AA83-A5CE1EA9E509}">
      <dgm:prSet/>
      <dgm:spPr/>
      <dgm:t>
        <a:bodyPr/>
        <a:lstStyle/>
        <a:p>
          <a:endParaRPr lang="uk-UA"/>
        </a:p>
      </dgm:t>
    </dgm:pt>
    <dgm:pt modelId="{7605F37A-DA18-40FD-B574-F7DF7504C152}">
      <dgm:prSet phldrT="[Текст]"/>
      <dgm:spPr>
        <a:xfrm>
          <a:off x="3498493" y="556898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дуель</a:t>
          </a:r>
        </a:p>
      </dgm:t>
    </dgm:pt>
    <dgm:pt modelId="{2F2962CA-FD84-4BA2-9EB1-0721CD797ABD}" type="parTrans" cxnId="{74B0D2EC-378D-4144-AC4E-D57276E0AA9B}">
      <dgm:prSet/>
      <dgm:spPr/>
      <dgm:t>
        <a:bodyPr/>
        <a:lstStyle/>
        <a:p>
          <a:endParaRPr lang="uk-UA"/>
        </a:p>
      </dgm:t>
    </dgm:pt>
    <dgm:pt modelId="{7F0FFFA1-141D-4387-8C3C-9216F0D0ED37}" type="sibTrans" cxnId="{74B0D2EC-378D-4144-AC4E-D57276E0AA9B}">
      <dgm:prSet/>
      <dgm:spPr/>
      <dgm:t>
        <a:bodyPr/>
        <a:lstStyle/>
        <a:p>
          <a:endParaRPr lang="uk-UA"/>
        </a:p>
      </dgm:t>
    </dgm:pt>
    <dgm:pt modelId="{5D44B6C2-0467-4A47-ACFA-B7D9B6BAD8A5}">
      <dgm:prSet phldrT="[Текст]"/>
      <dgm:spPr>
        <a:xfrm>
          <a:off x="4167409" y="391374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кіно</a:t>
          </a:r>
        </a:p>
      </dgm:t>
    </dgm:pt>
    <dgm:pt modelId="{357BD3B5-C666-4C76-A026-6D6AF28614DE}" type="parTrans" cxnId="{8C0F5648-EB24-4A55-BB9C-D67CE29F7490}">
      <dgm:prSet/>
      <dgm:spPr/>
      <dgm:t>
        <a:bodyPr/>
        <a:lstStyle/>
        <a:p>
          <a:endParaRPr lang="uk-UA"/>
        </a:p>
      </dgm:t>
    </dgm:pt>
    <dgm:pt modelId="{2A411545-2017-4017-AE2E-19897E1F32F6}" type="sibTrans" cxnId="{8C0F5648-EB24-4A55-BB9C-D67CE29F7490}">
      <dgm:prSet/>
      <dgm:spPr/>
      <dgm:t>
        <a:bodyPr/>
        <a:lstStyle/>
        <a:p>
          <a:endParaRPr lang="uk-UA"/>
        </a:p>
      </dgm:t>
    </dgm:pt>
    <dgm:pt modelId="{8EC663FA-EDFB-4133-8054-A2315BAF09F6}">
      <dgm:prSet phldrT="[Текст]"/>
      <dgm:spPr>
        <a:xfrm>
          <a:off x="4836325" y="225850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поцілунок</a:t>
          </a:r>
        </a:p>
      </dgm:t>
    </dgm:pt>
    <dgm:pt modelId="{CD782095-F7FA-4EE4-9917-0263C804BB10}" type="parTrans" cxnId="{085BE88F-F267-49D3-A748-FCCBB9415C37}">
      <dgm:prSet/>
      <dgm:spPr/>
      <dgm:t>
        <a:bodyPr/>
        <a:lstStyle/>
        <a:p>
          <a:endParaRPr lang="uk-UA"/>
        </a:p>
      </dgm:t>
    </dgm:pt>
    <dgm:pt modelId="{DE9FE7DF-0F1A-4D2B-86FD-6021F1FC139F}" type="sibTrans" cxnId="{085BE88F-F267-49D3-A748-FCCBB9415C37}">
      <dgm:prSet/>
      <dgm:spPr/>
      <dgm:t>
        <a:bodyPr/>
        <a:lstStyle/>
        <a:p>
          <a:endParaRPr lang="uk-UA"/>
        </a:p>
      </dgm:t>
    </dgm:pt>
    <dgm:pt modelId="{266BF5AE-6EE8-4589-B089-7343E86B19D5}">
      <dgm:prSet phldrT="[Текст]"/>
      <dgm:spPr>
        <a:xfrm>
          <a:off x="5505241" y="60326"/>
          <a:ext cx="546412" cy="47896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uk-UA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сватання</a:t>
          </a:r>
        </a:p>
      </dgm:t>
    </dgm:pt>
    <dgm:pt modelId="{A0088485-0DCA-4D06-8F73-6D93F85614DE}" type="parTrans" cxnId="{5190CDE2-691B-4DF1-B591-C9B3B5C7E8D4}">
      <dgm:prSet/>
      <dgm:spPr/>
      <dgm:t>
        <a:bodyPr/>
        <a:lstStyle/>
        <a:p>
          <a:endParaRPr lang="uk-UA"/>
        </a:p>
      </dgm:t>
    </dgm:pt>
    <dgm:pt modelId="{03081FB1-A5C9-43CC-A814-3D76BEDF1104}" type="sibTrans" cxnId="{5190CDE2-691B-4DF1-B591-C9B3B5C7E8D4}">
      <dgm:prSet/>
      <dgm:spPr/>
      <dgm:t>
        <a:bodyPr/>
        <a:lstStyle/>
        <a:p>
          <a:endParaRPr lang="uk-UA"/>
        </a:p>
      </dgm:t>
    </dgm:pt>
    <dgm:pt modelId="{C969A232-D77F-493F-9510-41FD2E92D586}" type="pres">
      <dgm:prSet presAssocID="{F62F035F-BB90-4B8E-8B21-05C7120FE5F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E257906A-6616-4820-930D-8F325B3CDB74}" type="pres">
      <dgm:prSet presAssocID="{1F876DD8-5232-489E-A673-1412392B13A3}" presName="composite" presStyleCnt="0"/>
      <dgm:spPr/>
    </dgm:pt>
    <dgm:pt modelId="{C6965E45-A1C1-4D67-8443-7438B70BBC1E}" type="pres">
      <dgm:prSet presAssocID="{1F876DD8-5232-489E-A673-1412392B13A3}" presName="LShape" presStyleLbl="alignNode1" presStyleIdx="0" presStyleCnt="17"/>
      <dgm:spPr>
        <a:xfrm rot="5400000">
          <a:off x="214630" y="1203681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E0D5367C-B55B-49A2-B537-D28E5BA629A9}" type="pres">
      <dgm:prSet presAssocID="{1F876DD8-5232-489E-A673-1412392B13A3}" presName="ParentText" presStyleLbl="revTx" presStyleIdx="0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DA6786-F4D4-48F2-A58C-EFF2764D2569}" type="pres">
      <dgm:prSet presAssocID="{1F876DD8-5232-489E-A673-1412392B13A3}" presName="Triangle" presStyleLbl="alignNode1" presStyleIdx="1" presStyleCnt="17"/>
      <dgm:spPr>
        <a:xfrm>
          <a:off x="597230" y="1159123"/>
          <a:ext cx="103096" cy="103096"/>
        </a:xfrm>
        <a:prstGeom prst="triangle">
          <a:avLst>
            <a:gd name="adj" fmla="val 10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9E743FAD-CE36-4AB2-9654-F964233D284F}" type="pres">
      <dgm:prSet presAssocID="{1C7C7966-B789-45C3-832E-D1AD4C770AB7}" presName="sibTrans" presStyleCnt="0"/>
      <dgm:spPr/>
    </dgm:pt>
    <dgm:pt modelId="{D9A61447-3D7E-4EA3-9A7A-5AA43C85D1D2}" type="pres">
      <dgm:prSet presAssocID="{1C7C7966-B789-45C3-832E-D1AD4C770AB7}" presName="space" presStyleCnt="0"/>
      <dgm:spPr/>
    </dgm:pt>
    <dgm:pt modelId="{449E900A-35E8-4456-A33C-E37C9825177D}" type="pres">
      <dgm:prSet presAssocID="{E393C11D-01B7-43B9-91D0-5724B0C2A9F0}" presName="composite" presStyleCnt="0"/>
      <dgm:spPr/>
    </dgm:pt>
    <dgm:pt modelId="{75C5A324-C121-49F3-9F8C-3E68607E174A}" type="pres">
      <dgm:prSet presAssocID="{E393C11D-01B7-43B9-91D0-5724B0C2A9F0}" presName="LShape" presStyleLbl="alignNode1" presStyleIdx="2" presStyleCnt="17"/>
      <dgm:spPr>
        <a:xfrm rot="5400000">
          <a:off x="883545" y="1038157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5B75C505-88A0-4E24-8321-7AFCFC8D50EB}" type="pres">
      <dgm:prSet presAssocID="{E393C11D-01B7-43B9-91D0-5724B0C2A9F0}" presName="ParentText" presStyleLbl="revTx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6B7B6D4-D1A4-4E9B-B38A-C073B357DEC9}" type="pres">
      <dgm:prSet presAssocID="{E393C11D-01B7-43B9-91D0-5724B0C2A9F0}" presName="Triangle" presStyleLbl="alignNode1" presStyleIdx="3" presStyleCnt="17"/>
      <dgm:spPr>
        <a:xfrm>
          <a:off x="1266146" y="993599"/>
          <a:ext cx="103096" cy="103096"/>
        </a:xfrm>
        <a:prstGeom prst="triangle">
          <a:avLst>
            <a:gd name="adj" fmla="val 10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98CF5E11-B5BB-4744-8615-15512E93A228}" type="pres">
      <dgm:prSet presAssocID="{2C7D474D-872B-49E1-99D2-AA6929EB4F45}" presName="sibTrans" presStyleCnt="0"/>
      <dgm:spPr/>
    </dgm:pt>
    <dgm:pt modelId="{812ED88D-B403-435C-8C9E-C5F894DB7A28}" type="pres">
      <dgm:prSet presAssocID="{2C7D474D-872B-49E1-99D2-AA6929EB4F45}" presName="space" presStyleCnt="0"/>
      <dgm:spPr/>
    </dgm:pt>
    <dgm:pt modelId="{9D65620C-25EE-4299-9B24-A1205394F2A9}" type="pres">
      <dgm:prSet presAssocID="{55E9ED6C-5419-45CD-B5FD-97CAED8F402C}" presName="composite" presStyleCnt="0"/>
      <dgm:spPr/>
    </dgm:pt>
    <dgm:pt modelId="{D77D72C5-CB1F-42EB-8CCA-B81D50AAA3B3}" type="pres">
      <dgm:prSet presAssocID="{55E9ED6C-5419-45CD-B5FD-97CAED8F402C}" presName="LShape" presStyleLbl="alignNode1" presStyleIdx="4" presStyleCnt="17"/>
      <dgm:spPr>
        <a:xfrm rot="5400000">
          <a:off x="1552461" y="872633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03A3EFC2-F23C-4E71-85A8-76738047728B}" type="pres">
      <dgm:prSet presAssocID="{55E9ED6C-5419-45CD-B5FD-97CAED8F402C}" presName="ParentText" presStyleLbl="revTx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2F709A0-1948-4A8B-AB9F-7CC9CA7E2E0C}" type="pres">
      <dgm:prSet presAssocID="{55E9ED6C-5419-45CD-B5FD-97CAED8F402C}" presName="Triangle" presStyleLbl="alignNode1" presStyleIdx="5" presStyleCnt="17"/>
      <dgm:spPr>
        <a:xfrm>
          <a:off x="1935062" y="828075"/>
          <a:ext cx="103096" cy="103096"/>
        </a:xfrm>
        <a:prstGeom prst="triangle">
          <a:avLst>
            <a:gd name="adj" fmla="val 10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AB5122C3-40DA-4E53-9963-778D9F409BAE}" type="pres">
      <dgm:prSet presAssocID="{098BA395-4381-4A75-8553-7FDB7C33E21B}" presName="sibTrans" presStyleCnt="0"/>
      <dgm:spPr/>
    </dgm:pt>
    <dgm:pt modelId="{47F85C06-CF61-402A-953A-1ADEC122924C}" type="pres">
      <dgm:prSet presAssocID="{098BA395-4381-4A75-8553-7FDB7C33E21B}" presName="space" presStyleCnt="0"/>
      <dgm:spPr/>
    </dgm:pt>
    <dgm:pt modelId="{612C5457-F10C-4978-9760-518D97A9483D}" type="pres">
      <dgm:prSet presAssocID="{ED643328-E1B5-44E9-87FC-DDBE408F16BA}" presName="composite" presStyleCnt="0"/>
      <dgm:spPr/>
    </dgm:pt>
    <dgm:pt modelId="{73FEF339-BF9E-4ED7-9938-46D6408502A1}" type="pres">
      <dgm:prSet presAssocID="{ED643328-E1B5-44E9-87FC-DDBE408F16BA}" presName="LShape" presStyleLbl="alignNode1" presStyleIdx="6" presStyleCnt="17"/>
      <dgm:spPr>
        <a:xfrm rot="5400000">
          <a:off x="2221377" y="707109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50EBDBDE-457D-4F04-842E-05D996177E60}" type="pres">
      <dgm:prSet presAssocID="{ED643328-E1B5-44E9-87FC-DDBE408F16BA}" presName="ParentText" presStyleLbl="revTx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48CC08D-C383-4D70-87AA-6261B7FDCE81}" type="pres">
      <dgm:prSet presAssocID="{ED643328-E1B5-44E9-87FC-DDBE408F16BA}" presName="Triangle" presStyleLbl="alignNode1" presStyleIdx="7" presStyleCnt="17"/>
      <dgm:spPr>
        <a:xfrm>
          <a:off x="2603978" y="662551"/>
          <a:ext cx="103096" cy="103096"/>
        </a:xfrm>
        <a:prstGeom prst="triangle">
          <a:avLst>
            <a:gd name="adj" fmla="val 10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542BB84D-942F-4D2D-B758-C97DE68E233B}" type="pres">
      <dgm:prSet presAssocID="{14822C09-1A6F-48AE-9253-13AB2C393AAF}" presName="sibTrans" presStyleCnt="0"/>
      <dgm:spPr/>
    </dgm:pt>
    <dgm:pt modelId="{833F82BB-018E-481D-BD40-224ADA2D2D0C}" type="pres">
      <dgm:prSet presAssocID="{14822C09-1A6F-48AE-9253-13AB2C393AAF}" presName="space" presStyleCnt="0"/>
      <dgm:spPr/>
    </dgm:pt>
    <dgm:pt modelId="{697E43ED-4920-4AC2-9AB9-95EBD64DFE03}" type="pres">
      <dgm:prSet presAssocID="{1A830553-FA88-43A8-8526-ABBE9C71343D}" presName="composite" presStyleCnt="0"/>
      <dgm:spPr/>
    </dgm:pt>
    <dgm:pt modelId="{3D26E171-54F7-4D9A-9536-3C2373049F41}" type="pres">
      <dgm:prSet presAssocID="{1A830553-FA88-43A8-8526-ABBE9C71343D}" presName="LShape" presStyleLbl="alignNode1" presStyleIdx="8" presStyleCnt="17"/>
      <dgm:spPr>
        <a:xfrm rot="5400000">
          <a:off x="2890293" y="541586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A9C19C2E-9CF3-4437-BD34-896FD5F56A98}" type="pres">
      <dgm:prSet presAssocID="{1A830553-FA88-43A8-8526-ABBE9C71343D}" presName="ParentText" presStyleLbl="revTx" presStyleIdx="4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ED3F0E3-65DD-4DCB-8648-4C81966B70BA}" type="pres">
      <dgm:prSet presAssocID="{1A830553-FA88-43A8-8526-ABBE9C71343D}" presName="Triangle" presStyleLbl="alignNode1" presStyleIdx="9" presStyleCnt="17"/>
      <dgm:spPr>
        <a:xfrm>
          <a:off x="3272893" y="497027"/>
          <a:ext cx="103096" cy="103096"/>
        </a:xfrm>
        <a:prstGeom prst="triangle">
          <a:avLst>
            <a:gd name="adj" fmla="val 10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97100783-5D9D-43C6-9B4F-84C23374E9AE}" type="pres">
      <dgm:prSet presAssocID="{C31DE92B-1B1F-49EF-B468-0009C645B26C}" presName="sibTrans" presStyleCnt="0"/>
      <dgm:spPr/>
    </dgm:pt>
    <dgm:pt modelId="{81D30730-65F4-4194-908D-EEAFB630AD98}" type="pres">
      <dgm:prSet presAssocID="{C31DE92B-1B1F-49EF-B468-0009C645B26C}" presName="space" presStyleCnt="0"/>
      <dgm:spPr/>
    </dgm:pt>
    <dgm:pt modelId="{EC3D6A26-F83C-42E7-A319-FCAB3032478C}" type="pres">
      <dgm:prSet presAssocID="{7605F37A-DA18-40FD-B574-F7DF7504C152}" presName="composite" presStyleCnt="0"/>
      <dgm:spPr/>
    </dgm:pt>
    <dgm:pt modelId="{A29EA29A-2E09-424A-B7D0-9E7B599D05C6}" type="pres">
      <dgm:prSet presAssocID="{7605F37A-DA18-40FD-B574-F7DF7504C152}" presName="LShape" presStyleLbl="alignNode1" presStyleIdx="10" presStyleCnt="17"/>
      <dgm:spPr>
        <a:xfrm rot="5400000">
          <a:off x="3559209" y="376062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07586E77-0B05-48F2-A24D-DF63C145206A}" type="pres">
      <dgm:prSet presAssocID="{7605F37A-DA18-40FD-B574-F7DF7504C152}" presName="ParentText" presStyleLbl="revTx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10ADDCD-56A2-41C4-939A-CA05B72D376A}" type="pres">
      <dgm:prSet presAssocID="{7605F37A-DA18-40FD-B574-F7DF7504C152}" presName="Triangle" presStyleLbl="alignNode1" presStyleIdx="11" presStyleCnt="17"/>
      <dgm:spPr>
        <a:xfrm>
          <a:off x="3941809" y="331503"/>
          <a:ext cx="103096" cy="103096"/>
        </a:xfrm>
        <a:prstGeom prst="triangle">
          <a:avLst>
            <a:gd name="adj" fmla="val 10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C2EB7FE9-D5CA-4CA7-848E-1D1957493F99}" type="pres">
      <dgm:prSet presAssocID="{7F0FFFA1-141D-4387-8C3C-9216F0D0ED37}" presName="sibTrans" presStyleCnt="0"/>
      <dgm:spPr/>
    </dgm:pt>
    <dgm:pt modelId="{81B32340-11FD-4B4D-AB51-077CBC4667A6}" type="pres">
      <dgm:prSet presAssocID="{7F0FFFA1-141D-4387-8C3C-9216F0D0ED37}" presName="space" presStyleCnt="0"/>
      <dgm:spPr/>
    </dgm:pt>
    <dgm:pt modelId="{7AB8212C-5D08-4D8F-9F3B-8EDC86BF6C68}" type="pres">
      <dgm:prSet presAssocID="{5D44B6C2-0467-4A47-ACFA-B7D9B6BAD8A5}" presName="composite" presStyleCnt="0"/>
      <dgm:spPr/>
    </dgm:pt>
    <dgm:pt modelId="{7EEBCB85-98D0-4B08-AB99-1ACB0A786C82}" type="pres">
      <dgm:prSet presAssocID="{5D44B6C2-0467-4A47-ACFA-B7D9B6BAD8A5}" presName="LShape" presStyleLbl="alignNode1" presStyleIdx="12" presStyleCnt="17"/>
      <dgm:spPr>
        <a:xfrm rot="5400000">
          <a:off x="4228125" y="210538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D7355E07-9A9E-441C-B9C6-51258772B4B5}" type="pres">
      <dgm:prSet presAssocID="{5D44B6C2-0467-4A47-ACFA-B7D9B6BAD8A5}" presName="ParentText" presStyleLbl="revTx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1574F4-B9BF-4E51-8830-70F6273503A6}" type="pres">
      <dgm:prSet presAssocID="{5D44B6C2-0467-4A47-ACFA-B7D9B6BAD8A5}" presName="Triangle" presStyleLbl="alignNode1" presStyleIdx="13" presStyleCnt="17"/>
      <dgm:spPr>
        <a:xfrm>
          <a:off x="4610725" y="165979"/>
          <a:ext cx="103096" cy="103096"/>
        </a:xfrm>
        <a:prstGeom prst="triangle">
          <a:avLst>
            <a:gd name="adj" fmla="val 10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C1E401B8-C119-4E6D-9F08-D36BE22E31AF}" type="pres">
      <dgm:prSet presAssocID="{2A411545-2017-4017-AE2E-19897E1F32F6}" presName="sibTrans" presStyleCnt="0"/>
      <dgm:spPr/>
    </dgm:pt>
    <dgm:pt modelId="{4BA28BFC-E4BA-4384-A766-29C5B093033D}" type="pres">
      <dgm:prSet presAssocID="{2A411545-2017-4017-AE2E-19897E1F32F6}" presName="space" presStyleCnt="0"/>
      <dgm:spPr/>
    </dgm:pt>
    <dgm:pt modelId="{F8F5D1C2-072B-4D1C-93DF-0C81EA362ADA}" type="pres">
      <dgm:prSet presAssocID="{8EC663FA-EDFB-4133-8054-A2315BAF09F6}" presName="composite" presStyleCnt="0"/>
      <dgm:spPr/>
    </dgm:pt>
    <dgm:pt modelId="{2F89723F-DE73-4920-AC31-0A6CEEC6BFEF}" type="pres">
      <dgm:prSet presAssocID="{8EC663FA-EDFB-4133-8054-A2315BAF09F6}" presName="LShape" presStyleLbl="alignNode1" presStyleIdx="14" presStyleCnt="17"/>
      <dgm:spPr>
        <a:xfrm rot="5400000">
          <a:off x="4897041" y="45014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3632D2BE-E09E-4693-BF9E-AC05A920F5FB}" type="pres">
      <dgm:prSet presAssocID="{8EC663FA-EDFB-4133-8054-A2315BAF09F6}" presName="ParentText" presStyleLbl="revTx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664D280-52EB-41D3-AFE6-3ED7E17CF39B}" type="pres">
      <dgm:prSet presAssocID="{8EC663FA-EDFB-4133-8054-A2315BAF09F6}" presName="Triangle" presStyleLbl="alignNode1" presStyleIdx="15" presStyleCnt="17"/>
      <dgm:spPr>
        <a:xfrm>
          <a:off x="5279641" y="456"/>
          <a:ext cx="103096" cy="103096"/>
        </a:xfrm>
        <a:prstGeom prst="triangle">
          <a:avLst>
            <a:gd name="adj" fmla="val 10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3362C8E5-DD23-42DD-829C-8BF447F7AB23}" type="pres">
      <dgm:prSet presAssocID="{DE9FE7DF-0F1A-4D2B-86FD-6021F1FC139F}" presName="sibTrans" presStyleCnt="0"/>
      <dgm:spPr/>
    </dgm:pt>
    <dgm:pt modelId="{0BFFF8B4-F4E9-42DD-AC52-29CDC16AFC1A}" type="pres">
      <dgm:prSet presAssocID="{DE9FE7DF-0F1A-4D2B-86FD-6021F1FC139F}" presName="space" presStyleCnt="0"/>
      <dgm:spPr/>
    </dgm:pt>
    <dgm:pt modelId="{E96C8156-7BD4-49B9-B401-9F45F2E5B664}" type="pres">
      <dgm:prSet presAssocID="{266BF5AE-6EE8-4589-B089-7343E86B19D5}" presName="composite" presStyleCnt="0"/>
      <dgm:spPr/>
    </dgm:pt>
    <dgm:pt modelId="{82A4088A-8198-46E2-9503-19253F30D5F4}" type="pres">
      <dgm:prSet presAssocID="{266BF5AE-6EE8-4589-B089-7343E86B19D5}" presName="LShape" presStyleLbl="alignNode1" presStyleIdx="16" presStyleCnt="17"/>
      <dgm:spPr>
        <a:xfrm rot="5400000">
          <a:off x="5565957" y="-120509"/>
          <a:ext cx="363729" cy="605238"/>
        </a:xfrm>
        <a:prstGeom prst="corner">
          <a:avLst>
            <a:gd name="adj1" fmla="val 16120"/>
            <a:gd name="adj2" fmla="val 1611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uk-UA"/>
        </a:p>
      </dgm:t>
    </dgm:pt>
    <dgm:pt modelId="{8C9762C3-9AD1-4684-9328-2118892A1CAA}" type="pres">
      <dgm:prSet presAssocID="{266BF5AE-6EE8-4589-B089-7343E86B19D5}" presName="ParentText" presStyleLbl="revTx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ACECB73-9B78-4031-9874-E0BA29B51EFB}" type="presOf" srcId="{7605F37A-DA18-40FD-B574-F7DF7504C152}" destId="{07586E77-0B05-48F2-A24D-DF63C145206A}" srcOrd="0" destOrd="0" presId="urn:microsoft.com/office/officeart/2009/3/layout/StepUpProcess"/>
    <dgm:cxn modelId="{A56DA961-40EF-43C1-BBBF-F2E43BEDED3E}" srcId="{F62F035F-BB90-4B8E-8B21-05C7120FE5F6}" destId="{1F876DD8-5232-489E-A673-1412392B13A3}" srcOrd="0" destOrd="0" parTransId="{47C75B9F-395F-4D4B-A266-788B5EA7F9D7}" sibTransId="{1C7C7966-B789-45C3-832E-D1AD4C770AB7}"/>
    <dgm:cxn modelId="{4F8A39F9-B6E4-4222-AA83-A5CE1EA9E509}" srcId="{F62F035F-BB90-4B8E-8B21-05C7120FE5F6}" destId="{1A830553-FA88-43A8-8526-ABBE9C71343D}" srcOrd="4" destOrd="0" parTransId="{88983944-6452-4DF2-A8E5-348264777A69}" sibTransId="{C31DE92B-1B1F-49EF-B468-0009C645B26C}"/>
    <dgm:cxn modelId="{9FED0F58-A4D1-4582-8422-C4C959880967}" type="presOf" srcId="{55E9ED6C-5419-45CD-B5FD-97CAED8F402C}" destId="{03A3EFC2-F23C-4E71-85A8-76738047728B}" srcOrd="0" destOrd="0" presId="urn:microsoft.com/office/officeart/2009/3/layout/StepUpProcess"/>
    <dgm:cxn modelId="{8C0F5648-EB24-4A55-BB9C-D67CE29F7490}" srcId="{F62F035F-BB90-4B8E-8B21-05C7120FE5F6}" destId="{5D44B6C2-0467-4A47-ACFA-B7D9B6BAD8A5}" srcOrd="6" destOrd="0" parTransId="{357BD3B5-C666-4C76-A026-6D6AF28614DE}" sibTransId="{2A411545-2017-4017-AE2E-19897E1F32F6}"/>
    <dgm:cxn modelId="{CB3804DC-2084-4988-AF42-B9BEA4DCD8F1}" srcId="{F62F035F-BB90-4B8E-8B21-05C7120FE5F6}" destId="{E393C11D-01B7-43B9-91D0-5724B0C2A9F0}" srcOrd="1" destOrd="0" parTransId="{2DCC8B80-D420-45DB-88DD-AC53E1248B6A}" sibTransId="{2C7D474D-872B-49E1-99D2-AA6929EB4F45}"/>
    <dgm:cxn modelId="{5BF68F8A-9488-485C-8AA9-DBCA2496079D}" type="presOf" srcId="{E393C11D-01B7-43B9-91D0-5724B0C2A9F0}" destId="{5B75C505-88A0-4E24-8321-7AFCFC8D50EB}" srcOrd="0" destOrd="0" presId="urn:microsoft.com/office/officeart/2009/3/layout/StepUpProcess"/>
    <dgm:cxn modelId="{17DD717E-F1C1-40B4-801D-700FDEA5536A}" srcId="{F62F035F-BB90-4B8E-8B21-05C7120FE5F6}" destId="{ED643328-E1B5-44E9-87FC-DDBE408F16BA}" srcOrd="3" destOrd="0" parTransId="{70E87D88-3035-407E-8BAC-3DFA6D1F3BF6}" sibTransId="{14822C09-1A6F-48AE-9253-13AB2C393AAF}"/>
    <dgm:cxn modelId="{8E2CEEED-92A7-4A9E-85DD-4B752E8CD70A}" type="presOf" srcId="{8EC663FA-EDFB-4133-8054-A2315BAF09F6}" destId="{3632D2BE-E09E-4693-BF9E-AC05A920F5FB}" srcOrd="0" destOrd="0" presId="urn:microsoft.com/office/officeart/2009/3/layout/StepUpProcess"/>
    <dgm:cxn modelId="{76291B9F-6448-432D-BB84-EAA78DC7C0E6}" type="presOf" srcId="{F62F035F-BB90-4B8E-8B21-05C7120FE5F6}" destId="{C969A232-D77F-493F-9510-41FD2E92D586}" srcOrd="0" destOrd="0" presId="urn:microsoft.com/office/officeart/2009/3/layout/StepUpProcess"/>
    <dgm:cxn modelId="{20947827-B58E-470D-ABD3-E66D50055FBB}" srcId="{F62F035F-BB90-4B8E-8B21-05C7120FE5F6}" destId="{55E9ED6C-5419-45CD-B5FD-97CAED8F402C}" srcOrd="2" destOrd="0" parTransId="{A0EAB482-624E-4370-8EFD-123B08A06583}" sibTransId="{098BA395-4381-4A75-8553-7FDB7C33E21B}"/>
    <dgm:cxn modelId="{57BC5D6B-F70A-4703-A3A2-797354B37B7D}" type="presOf" srcId="{1F876DD8-5232-489E-A673-1412392B13A3}" destId="{E0D5367C-B55B-49A2-B537-D28E5BA629A9}" srcOrd="0" destOrd="0" presId="urn:microsoft.com/office/officeart/2009/3/layout/StepUpProcess"/>
    <dgm:cxn modelId="{999E8DBB-3F49-4992-B2A2-53F9BE9C6EF2}" type="presOf" srcId="{ED643328-E1B5-44E9-87FC-DDBE408F16BA}" destId="{50EBDBDE-457D-4F04-842E-05D996177E60}" srcOrd="0" destOrd="0" presId="urn:microsoft.com/office/officeart/2009/3/layout/StepUpProcess"/>
    <dgm:cxn modelId="{D2441F8A-80FE-4DD5-B16C-1DF8097ED688}" type="presOf" srcId="{1A830553-FA88-43A8-8526-ABBE9C71343D}" destId="{A9C19C2E-9CF3-4437-BD34-896FD5F56A98}" srcOrd="0" destOrd="0" presId="urn:microsoft.com/office/officeart/2009/3/layout/StepUpProcess"/>
    <dgm:cxn modelId="{5190CDE2-691B-4DF1-B591-C9B3B5C7E8D4}" srcId="{F62F035F-BB90-4B8E-8B21-05C7120FE5F6}" destId="{266BF5AE-6EE8-4589-B089-7343E86B19D5}" srcOrd="8" destOrd="0" parTransId="{A0088485-0DCA-4D06-8F73-6D93F85614DE}" sibTransId="{03081FB1-A5C9-43CC-A814-3D76BEDF1104}"/>
    <dgm:cxn modelId="{74B0D2EC-378D-4144-AC4E-D57276E0AA9B}" srcId="{F62F035F-BB90-4B8E-8B21-05C7120FE5F6}" destId="{7605F37A-DA18-40FD-B574-F7DF7504C152}" srcOrd="5" destOrd="0" parTransId="{2F2962CA-FD84-4BA2-9EB1-0721CD797ABD}" sibTransId="{7F0FFFA1-141D-4387-8C3C-9216F0D0ED37}"/>
    <dgm:cxn modelId="{F2B6F18D-24DA-4315-83A9-99D47003D92F}" type="presOf" srcId="{266BF5AE-6EE8-4589-B089-7343E86B19D5}" destId="{8C9762C3-9AD1-4684-9328-2118892A1CAA}" srcOrd="0" destOrd="0" presId="urn:microsoft.com/office/officeart/2009/3/layout/StepUpProcess"/>
    <dgm:cxn modelId="{CE47E412-2F44-41D6-BA66-C256F97B368E}" type="presOf" srcId="{5D44B6C2-0467-4A47-ACFA-B7D9B6BAD8A5}" destId="{D7355E07-9A9E-441C-B9C6-51258772B4B5}" srcOrd="0" destOrd="0" presId="urn:microsoft.com/office/officeart/2009/3/layout/StepUpProcess"/>
    <dgm:cxn modelId="{085BE88F-F267-49D3-A748-FCCBB9415C37}" srcId="{F62F035F-BB90-4B8E-8B21-05C7120FE5F6}" destId="{8EC663FA-EDFB-4133-8054-A2315BAF09F6}" srcOrd="7" destOrd="0" parTransId="{CD782095-F7FA-4EE4-9917-0263C804BB10}" sibTransId="{DE9FE7DF-0F1A-4D2B-86FD-6021F1FC139F}"/>
    <dgm:cxn modelId="{87ECC218-329A-4E20-8C25-ADE95E82CF6A}" type="presParOf" srcId="{C969A232-D77F-493F-9510-41FD2E92D586}" destId="{E257906A-6616-4820-930D-8F325B3CDB74}" srcOrd="0" destOrd="0" presId="urn:microsoft.com/office/officeart/2009/3/layout/StepUpProcess"/>
    <dgm:cxn modelId="{2A980A95-B9DE-456C-8B23-A0C0DA9EC2F1}" type="presParOf" srcId="{E257906A-6616-4820-930D-8F325B3CDB74}" destId="{C6965E45-A1C1-4D67-8443-7438B70BBC1E}" srcOrd="0" destOrd="0" presId="urn:microsoft.com/office/officeart/2009/3/layout/StepUpProcess"/>
    <dgm:cxn modelId="{CF171EE0-2F48-475D-B891-D4C59E5E3EAA}" type="presParOf" srcId="{E257906A-6616-4820-930D-8F325B3CDB74}" destId="{E0D5367C-B55B-49A2-B537-D28E5BA629A9}" srcOrd="1" destOrd="0" presId="urn:microsoft.com/office/officeart/2009/3/layout/StepUpProcess"/>
    <dgm:cxn modelId="{DE3EDB75-C346-4165-A015-4942FA3F6187}" type="presParOf" srcId="{E257906A-6616-4820-930D-8F325B3CDB74}" destId="{A3DA6786-F4D4-48F2-A58C-EFF2764D2569}" srcOrd="2" destOrd="0" presId="urn:microsoft.com/office/officeart/2009/3/layout/StepUpProcess"/>
    <dgm:cxn modelId="{0F1004D7-DFF8-4F69-AA34-B16813E05C3A}" type="presParOf" srcId="{C969A232-D77F-493F-9510-41FD2E92D586}" destId="{9E743FAD-CE36-4AB2-9654-F964233D284F}" srcOrd="1" destOrd="0" presId="urn:microsoft.com/office/officeart/2009/3/layout/StepUpProcess"/>
    <dgm:cxn modelId="{1CCDB624-F2F0-4797-AAD6-174B1564F6EF}" type="presParOf" srcId="{9E743FAD-CE36-4AB2-9654-F964233D284F}" destId="{D9A61447-3D7E-4EA3-9A7A-5AA43C85D1D2}" srcOrd="0" destOrd="0" presId="urn:microsoft.com/office/officeart/2009/3/layout/StepUpProcess"/>
    <dgm:cxn modelId="{F5931D10-B75B-45D8-A1A4-0A71D07162E7}" type="presParOf" srcId="{C969A232-D77F-493F-9510-41FD2E92D586}" destId="{449E900A-35E8-4456-A33C-E37C9825177D}" srcOrd="2" destOrd="0" presId="urn:microsoft.com/office/officeart/2009/3/layout/StepUpProcess"/>
    <dgm:cxn modelId="{0EBE68D9-C140-412E-9BAD-B0B576EC511B}" type="presParOf" srcId="{449E900A-35E8-4456-A33C-E37C9825177D}" destId="{75C5A324-C121-49F3-9F8C-3E68607E174A}" srcOrd="0" destOrd="0" presId="urn:microsoft.com/office/officeart/2009/3/layout/StepUpProcess"/>
    <dgm:cxn modelId="{70A481C3-EBA6-40AC-A85E-19732ABA21BC}" type="presParOf" srcId="{449E900A-35E8-4456-A33C-E37C9825177D}" destId="{5B75C505-88A0-4E24-8321-7AFCFC8D50EB}" srcOrd="1" destOrd="0" presId="urn:microsoft.com/office/officeart/2009/3/layout/StepUpProcess"/>
    <dgm:cxn modelId="{9682613F-9FAE-46BB-9FBA-69C786E9237B}" type="presParOf" srcId="{449E900A-35E8-4456-A33C-E37C9825177D}" destId="{96B7B6D4-D1A4-4E9B-B38A-C073B357DEC9}" srcOrd="2" destOrd="0" presId="urn:microsoft.com/office/officeart/2009/3/layout/StepUpProcess"/>
    <dgm:cxn modelId="{EF30C1C4-5244-4BBA-99CF-2EE55FA1A9C4}" type="presParOf" srcId="{C969A232-D77F-493F-9510-41FD2E92D586}" destId="{98CF5E11-B5BB-4744-8615-15512E93A228}" srcOrd="3" destOrd="0" presId="urn:microsoft.com/office/officeart/2009/3/layout/StepUpProcess"/>
    <dgm:cxn modelId="{54F8DEA7-DAC5-44B4-ACEB-03F7ECF24A5C}" type="presParOf" srcId="{98CF5E11-B5BB-4744-8615-15512E93A228}" destId="{812ED88D-B403-435C-8C9E-C5F894DB7A28}" srcOrd="0" destOrd="0" presId="urn:microsoft.com/office/officeart/2009/3/layout/StepUpProcess"/>
    <dgm:cxn modelId="{6DCD9D3F-3D4C-44D0-8E69-6EB82BF94681}" type="presParOf" srcId="{C969A232-D77F-493F-9510-41FD2E92D586}" destId="{9D65620C-25EE-4299-9B24-A1205394F2A9}" srcOrd="4" destOrd="0" presId="urn:microsoft.com/office/officeart/2009/3/layout/StepUpProcess"/>
    <dgm:cxn modelId="{E322713B-7E7D-4741-818B-1EB332E23442}" type="presParOf" srcId="{9D65620C-25EE-4299-9B24-A1205394F2A9}" destId="{D77D72C5-CB1F-42EB-8CCA-B81D50AAA3B3}" srcOrd="0" destOrd="0" presId="urn:microsoft.com/office/officeart/2009/3/layout/StepUpProcess"/>
    <dgm:cxn modelId="{5672C76C-B9E4-4197-9C52-544C31939A39}" type="presParOf" srcId="{9D65620C-25EE-4299-9B24-A1205394F2A9}" destId="{03A3EFC2-F23C-4E71-85A8-76738047728B}" srcOrd="1" destOrd="0" presId="urn:microsoft.com/office/officeart/2009/3/layout/StepUpProcess"/>
    <dgm:cxn modelId="{D3A24284-A2E8-4AE8-BD36-DE7772224BA1}" type="presParOf" srcId="{9D65620C-25EE-4299-9B24-A1205394F2A9}" destId="{C2F709A0-1948-4A8B-AB9F-7CC9CA7E2E0C}" srcOrd="2" destOrd="0" presId="urn:microsoft.com/office/officeart/2009/3/layout/StepUpProcess"/>
    <dgm:cxn modelId="{E4613570-2A45-4A56-B2F2-F2A7CF56E23F}" type="presParOf" srcId="{C969A232-D77F-493F-9510-41FD2E92D586}" destId="{AB5122C3-40DA-4E53-9963-778D9F409BAE}" srcOrd="5" destOrd="0" presId="urn:microsoft.com/office/officeart/2009/3/layout/StepUpProcess"/>
    <dgm:cxn modelId="{8D42A418-8323-403A-88F9-A3C2FC6F8B3C}" type="presParOf" srcId="{AB5122C3-40DA-4E53-9963-778D9F409BAE}" destId="{47F85C06-CF61-402A-953A-1ADEC122924C}" srcOrd="0" destOrd="0" presId="urn:microsoft.com/office/officeart/2009/3/layout/StepUpProcess"/>
    <dgm:cxn modelId="{742DED82-075D-418D-B745-2FC97F45CE11}" type="presParOf" srcId="{C969A232-D77F-493F-9510-41FD2E92D586}" destId="{612C5457-F10C-4978-9760-518D97A9483D}" srcOrd="6" destOrd="0" presId="urn:microsoft.com/office/officeart/2009/3/layout/StepUpProcess"/>
    <dgm:cxn modelId="{10B67750-B757-47F3-9657-6FBE7CAE9B90}" type="presParOf" srcId="{612C5457-F10C-4978-9760-518D97A9483D}" destId="{73FEF339-BF9E-4ED7-9938-46D6408502A1}" srcOrd="0" destOrd="0" presId="urn:microsoft.com/office/officeart/2009/3/layout/StepUpProcess"/>
    <dgm:cxn modelId="{188CE5A4-D1BF-4218-AE55-089B8D1BE31E}" type="presParOf" srcId="{612C5457-F10C-4978-9760-518D97A9483D}" destId="{50EBDBDE-457D-4F04-842E-05D996177E60}" srcOrd="1" destOrd="0" presId="urn:microsoft.com/office/officeart/2009/3/layout/StepUpProcess"/>
    <dgm:cxn modelId="{0BB26FEF-14C9-49C9-8523-D2B7A9281F4D}" type="presParOf" srcId="{612C5457-F10C-4978-9760-518D97A9483D}" destId="{D48CC08D-C383-4D70-87AA-6261B7FDCE81}" srcOrd="2" destOrd="0" presId="urn:microsoft.com/office/officeart/2009/3/layout/StepUpProcess"/>
    <dgm:cxn modelId="{145F2B16-1CFE-4082-9EC2-BC7E3EDE950D}" type="presParOf" srcId="{C969A232-D77F-493F-9510-41FD2E92D586}" destId="{542BB84D-942F-4D2D-B758-C97DE68E233B}" srcOrd="7" destOrd="0" presId="urn:microsoft.com/office/officeart/2009/3/layout/StepUpProcess"/>
    <dgm:cxn modelId="{B11E10F8-D6F9-45BE-A676-C9230E404F12}" type="presParOf" srcId="{542BB84D-942F-4D2D-B758-C97DE68E233B}" destId="{833F82BB-018E-481D-BD40-224ADA2D2D0C}" srcOrd="0" destOrd="0" presId="urn:microsoft.com/office/officeart/2009/3/layout/StepUpProcess"/>
    <dgm:cxn modelId="{D6CB9022-1A40-41FD-B764-E26A085B0563}" type="presParOf" srcId="{C969A232-D77F-493F-9510-41FD2E92D586}" destId="{697E43ED-4920-4AC2-9AB9-95EBD64DFE03}" srcOrd="8" destOrd="0" presId="urn:microsoft.com/office/officeart/2009/3/layout/StepUpProcess"/>
    <dgm:cxn modelId="{48BCEFA2-0E3B-45BC-B321-E8E1E5F0C79D}" type="presParOf" srcId="{697E43ED-4920-4AC2-9AB9-95EBD64DFE03}" destId="{3D26E171-54F7-4D9A-9536-3C2373049F41}" srcOrd="0" destOrd="0" presId="urn:microsoft.com/office/officeart/2009/3/layout/StepUpProcess"/>
    <dgm:cxn modelId="{E000FE3F-38BA-40E3-87E9-AACF53AC5816}" type="presParOf" srcId="{697E43ED-4920-4AC2-9AB9-95EBD64DFE03}" destId="{A9C19C2E-9CF3-4437-BD34-896FD5F56A98}" srcOrd="1" destOrd="0" presId="urn:microsoft.com/office/officeart/2009/3/layout/StepUpProcess"/>
    <dgm:cxn modelId="{8E0C63AA-0CD9-494F-A14D-C0C96CBE2A2B}" type="presParOf" srcId="{697E43ED-4920-4AC2-9AB9-95EBD64DFE03}" destId="{6ED3F0E3-65DD-4DCB-8648-4C81966B70BA}" srcOrd="2" destOrd="0" presId="urn:microsoft.com/office/officeart/2009/3/layout/StepUpProcess"/>
    <dgm:cxn modelId="{F9443127-1D37-4E07-8482-95ADC69DDD6D}" type="presParOf" srcId="{C969A232-D77F-493F-9510-41FD2E92D586}" destId="{97100783-5D9D-43C6-9B4F-84C23374E9AE}" srcOrd="9" destOrd="0" presId="urn:microsoft.com/office/officeart/2009/3/layout/StepUpProcess"/>
    <dgm:cxn modelId="{CD988FF5-BEA3-403F-8E37-D63940701728}" type="presParOf" srcId="{97100783-5D9D-43C6-9B4F-84C23374E9AE}" destId="{81D30730-65F4-4194-908D-EEAFB630AD98}" srcOrd="0" destOrd="0" presId="urn:microsoft.com/office/officeart/2009/3/layout/StepUpProcess"/>
    <dgm:cxn modelId="{EB5EE216-B34E-46A3-BBB8-2A5B787B87C0}" type="presParOf" srcId="{C969A232-D77F-493F-9510-41FD2E92D586}" destId="{EC3D6A26-F83C-42E7-A319-FCAB3032478C}" srcOrd="10" destOrd="0" presId="urn:microsoft.com/office/officeart/2009/3/layout/StepUpProcess"/>
    <dgm:cxn modelId="{5691CD43-9D2F-45B2-B918-E63AD208FE51}" type="presParOf" srcId="{EC3D6A26-F83C-42E7-A319-FCAB3032478C}" destId="{A29EA29A-2E09-424A-B7D0-9E7B599D05C6}" srcOrd="0" destOrd="0" presId="urn:microsoft.com/office/officeart/2009/3/layout/StepUpProcess"/>
    <dgm:cxn modelId="{6E8F8157-8039-4E86-B99C-33D89136D056}" type="presParOf" srcId="{EC3D6A26-F83C-42E7-A319-FCAB3032478C}" destId="{07586E77-0B05-48F2-A24D-DF63C145206A}" srcOrd="1" destOrd="0" presId="urn:microsoft.com/office/officeart/2009/3/layout/StepUpProcess"/>
    <dgm:cxn modelId="{6E94C11B-AA18-46DF-8AF7-C6B6C9CC3844}" type="presParOf" srcId="{EC3D6A26-F83C-42E7-A319-FCAB3032478C}" destId="{C10ADDCD-56A2-41C4-939A-CA05B72D376A}" srcOrd="2" destOrd="0" presId="urn:microsoft.com/office/officeart/2009/3/layout/StepUpProcess"/>
    <dgm:cxn modelId="{DA24ED45-52BF-4CAC-9A63-19DB81213E18}" type="presParOf" srcId="{C969A232-D77F-493F-9510-41FD2E92D586}" destId="{C2EB7FE9-D5CA-4CA7-848E-1D1957493F99}" srcOrd="11" destOrd="0" presId="urn:microsoft.com/office/officeart/2009/3/layout/StepUpProcess"/>
    <dgm:cxn modelId="{C3AADA38-2EBC-447A-8E3F-91F25B446A19}" type="presParOf" srcId="{C2EB7FE9-D5CA-4CA7-848E-1D1957493F99}" destId="{81B32340-11FD-4B4D-AB51-077CBC4667A6}" srcOrd="0" destOrd="0" presId="urn:microsoft.com/office/officeart/2009/3/layout/StepUpProcess"/>
    <dgm:cxn modelId="{DFA5E71E-CF6B-478D-879F-51B4DC519ACB}" type="presParOf" srcId="{C969A232-D77F-493F-9510-41FD2E92D586}" destId="{7AB8212C-5D08-4D8F-9F3B-8EDC86BF6C68}" srcOrd="12" destOrd="0" presId="urn:microsoft.com/office/officeart/2009/3/layout/StepUpProcess"/>
    <dgm:cxn modelId="{9D645A9C-1F28-4454-820D-7881B2356B48}" type="presParOf" srcId="{7AB8212C-5D08-4D8F-9F3B-8EDC86BF6C68}" destId="{7EEBCB85-98D0-4B08-AB99-1ACB0A786C82}" srcOrd="0" destOrd="0" presId="urn:microsoft.com/office/officeart/2009/3/layout/StepUpProcess"/>
    <dgm:cxn modelId="{BC60D314-478B-46DC-B571-E60C3251A6C9}" type="presParOf" srcId="{7AB8212C-5D08-4D8F-9F3B-8EDC86BF6C68}" destId="{D7355E07-9A9E-441C-B9C6-51258772B4B5}" srcOrd="1" destOrd="0" presId="urn:microsoft.com/office/officeart/2009/3/layout/StepUpProcess"/>
    <dgm:cxn modelId="{8C3AC428-1B43-4D6E-8469-B6BBECC9C1BF}" type="presParOf" srcId="{7AB8212C-5D08-4D8F-9F3B-8EDC86BF6C68}" destId="{FE1574F4-B9BF-4E51-8830-70F6273503A6}" srcOrd="2" destOrd="0" presId="urn:microsoft.com/office/officeart/2009/3/layout/StepUpProcess"/>
    <dgm:cxn modelId="{4D0FA657-9FAD-477B-ACC6-93DDB0462A22}" type="presParOf" srcId="{C969A232-D77F-493F-9510-41FD2E92D586}" destId="{C1E401B8-C119-4E6D-9F08-D36BE22E31AF}" srcOrd="13" destOrd="0" presId="urn:microsoft.com/office/officeart/2009/3/layout/StepUpProcess"/>
    <dgm:cxn modelId="{6222B5DE-C4FE-4EE7-A9B9-936028A0B37D}" type="presParOf" srcId="{C1E401B8-C119-4E6D-9F08-D36BE22E31AF}" destId="{4BA28BFC-E4BA-4384-A766-29C5B093033D}" srcOrd="0" destOrd="0" presId="urn:microsoft.com/office/officeart/2009/3/layout/StepUpProcess"/>
    <dgm:cxn modelId="{4C022F09-60D1-4FEB-80AB-05EBA2C4C7F2}" type="presParOf" srcId="{C969A232-D77F-493F-9510-41FD2E92D586}" destId="{F8F5D1C2-072B-4D1C-93DF-0C81EA362ADA}" srcOrd="14" destOrd="0" presId="urn:microsoft.com/office/officeart/2009/3/layout/StepUpProcess"/>
    <dgm:cxn modelId="{311F0FDC-99DD-4234-BD55-3C6CD435FB8D}" type="presParOf" srcId="{F8F5D1C2-072B-4D1C-93DF-0C81EA362ADA}" destId="{2F89723F-DE73-4920-AC31-0A6CEEC6BFEF}" srcOrd="0" destOrd="0" presId="urn:microsoft.com/office/officeart/2009/3/layout/StepUpProcess"/>
    <dgm:cxn modelId="{3F8B379A-00C4-4EF8-868C-F23A48AD25C4}" type="presParOf" srcId="{F8F5D1C2-072B-4D1C-93DF-0C81EA362ADA}" destId="{3632D2BE-E09E-4693-BF9E-AC05A920F5FB}" srcOrd="1" destOrd="0" presId="urn:microsoft.com/office/officeart/2009/3/layout/StepUpProcess"/>
    <dgm:cxn modelId="{433DFEB3-3608-41CC-9FA4-BF4B5256915A}" type="presParOf" srcId="{F8F5D1C2-072B-4D1C-93DF-0C81EA362ADA}" destId="{3664D280-52EB-41D3-AFE6-3ED7E17CF39B}" srcOrd="2" destOrd="0" presId="urn:microsoft.com/office/officeart/2009/3/layout/StepUpProcess"/>
    <dgm:cxn modelId="{9BB568FF-9256-4F57-956B-4E29E57DEE7D}" type="presParOf" srcId="{C969A232-D77F-493F-9510-41FD2E92D586}" destId="{3362C8E5-DD23-42DD-829C-8BF447F7AB23}" srcOrd="15" destOrd="0" presId="urn:microsoft.com/office/officeart/2009/3/layout/StepUpProcess"/>
    <dgm:cxn modelId="{983714F6-EC7A-4BAE-97D0-7D0780815E25}" type="presParOf" srcId="{3362C8E5-DD23-42DD-829C-8BF447F7AB23}" destId="{0BFFF8B4-F4E9-42DD-AC52-29CDC16AFC1A}" srcOrd="0" destOrd="0" presId="urn:microsoft.com/office/officeart/2009/3/layout/StepUpProcess"/>
    <dgm:cxn modelId="{D0EAD2FD-66A9-49B1-8F7C-6F927F89DD5A}" type="presParOf" srcId="{C969A232-D77F-493F-9510-41FD2E92D586}" destId="{E96C8156-7BD4-49B9-B401-9F45F2E5B664}" srcOrd="16" destOrd="0" presId="urn:microsoft.com/office/officeart/2009/3/layout/StepUpProcess"/>
    <dgm:cxn modelId="{F7CBD427-3309-4A26-A5E1-63416089C378}" type="presParOf" srcId="{E96C8156-7BD4-49B9-B401-9F45F2E5B664}" destId="{82A4088A-8198-46E2-9503-19253F30D5F4}" srcOrd="0" destOrd="0" presId="urn:microsoft.com/office/officeart/2009/3/layout/StepUpProcess"/>
    <dgm:cxn modelId="{8C6793D5-7483-44E9-8FB0-5356220644C0}" type="presParOf" srcId="{E96C8156-7BD4-49B9-B401-9F45F2E5B664}" destId="{8C9762C3-9AD1-4684-9328-2118892A1CA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F2DC-ACB7-4A1A-9F81-D095B799404A}">
      <dsp:nvSpPr>
        <dsp:cNvPr id="0" name=""/>
        <dsp:cNvSpPr/>
      </dsp:nvSpPr>
      <dsp:spPr>
        <a:xfrm rot="16200000">
          <a:off x="539563" y="-539563"/>
          <a:ext cx="2240260" cy="3319386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14 років</a:t>
          </a:r>
        </a:p>
      </dsp:txBody>
      <dsp:txXfrm rot="5400000">
        <a:off x="0" y="82020"/>
        <a:ext cx="3319386" cy="1598175"/>
      </dsp:txXfrm>
    </dsp:sp>
    <dsp:sp modelId="{E913EEF3-BC8D-4788-84EB-241586608CBA}">
      <dsp:nvSpPr>
        <dsp:cNvPr id="0" name=""/>
        <dsp:cNvSpPr/>
      </dsp:nvSpPr>
      <dsp:spPr>
        <a:xfrm>
          <a:off x="3319386" y="0"/>
          <a:ext cx="3319386" cy="2240260"/>
        </a:xfrm>
        <a:prstGeom prst="round1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Запальний і рвучкий</a:t>
          </a:r>
        </a:p>
      </dsp:txBody>
      <dsp:txXfrm>
        <a:off x="3319386" y="0"/>
        <a:ext cx="3237366" cy="1680195"/>
      </dsp:txXfrm>
    </dsp:sp>
    <dsp:sp modelId="{81AE0AE1-40C9-4446-AEA9-071D7DD6A259}">
      <dsp:nvSpPr>
        <dsp:cNvPr id="0" name=""/>
        <dsp:cNvSpPr/>
      </dsp:nvSpPr>
      <dsp:spPr>
        <a:xfrm rot="10800000">
          <a:off x="0" y="2240260"/>
          <a:ext cx="3319386" cy="2240260"/>
        </a:xfrm>
        <a:prstGeom prst="round1Rect">
          <a:avLst/>
        </a:prstGeo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Балакучий</a:t>
          </a:r>
        </a:p>
      </dsp:txBody>
      <dsp:txXfrm rot="10800000">
        <a:off x="82020" y="2800325"/>
        <a:ext cx="3237366" cy="1680195"/>
      </dsp:txXfrm>
    </dsp:sp>
    <dsp:sp modelId="{F79B4C70-EE6F-42B4-8E33-743290B4DF79}">
      <dsp:nvSpPr>
        <dsp:cNvPr id="0" name=""/>
        <dsp:cNvSpPr/>
      </dsp:nvSpPr>
      <dsp:spPr>
        <a:xfrm rot="5400000">
          <a:off x="3858949" y="1700696"/>
          <a:ext cx="2240260" cy="3319386"/>
        </a:xfrm>
        <a:prstGeom prst="round1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Хвилюється, ніяковіє</a:t>
          </a:r>
        </a:p>
      </dsp:txBody>
      <dsp:txXfrm rot="-5400000">
        <a:off x="3319387" y="2800324"/>
        <a:ext cx="3319386" cy="1598175"/>
      </dsp:txXfrm>
    </dsp:sp>
    <dsp:sp modelId="{9BA1F828-B4B7-4E06-8C42-A03EDBDDE61A}">
      <dsp:nvSpPr>
        <dsp:cNvPr id="0" name=""/>
        <dsp:cNvSpPr/>
      </dsp:nvSpPr>
      <dsp:spPr>
        <a:xfrm>
          <a:off x="2323570" y="1680195"/>
          <a:ext cx="1991631" cy="1120130"/>
        </a:xfrm>
        <a:prstGeom prst="roundRect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Вітька Горобець</a:t>
          </a:r>
        </a:p>
      </dsp:txBody>
      <dsp:txXfrm>
        <a:off x="2378250" y="1734875"/>
        <a:ext cx="1882271" cy="1010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F2DC-ACB7-4A1A-9F81-D095B799404A}">
      <dsp:nvSpPr>
        <dsp:cNvPr id="0" name=""/>
        <dsp:cNvSpPr/>
      </dsp:nvSpPr>
      <dsp:spPr>
        <a:xfrm rot="16200000">
          <a:off x="627788" y="-627788"/>
          <a:ext cx="2168252" cy="3423828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12 років</a:t>
          </a:r>
        </a:p>
      </dsp:txBody>
      <dsp:txXfrm rot="5400000">
        <a:off x="0" y="79384"/>
        <a:ext cx="3423828" cy="1546805"/>
      </dsp:txXfrm>
    </dsp:sp>
    <dsp:sp modelId="{E913EEF3-BC8D-4788-84EB-241586608CBA}">
      <dsp:nvSpPr>
        <dsp:cNvPr id="0" name=""/>
        <dsp:cNvSpPr/>
      </dsp:nvSpPr>
      <dsp:spPr>
        <a:xfrm>
          <a:off x="3423828" y="0"/>
          <a:ext cx="3423828" cy="2168252"/>
        </a:xfrm>
        <a:prstGeom prst="round1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Товстий і флегматичний</a:t>
          </a:r>
        </a:p>
      </dsp:txBody>
      <dsp:txXfrm>
        <a:off x="3423828" y="0"/>
        <a:ext cx="3344444" cy="1626189"/>
      </dsp:txXfrm>
    </dsp:sp>
    <dsp:sp modelId="{81AE0AE1-40C9-4446-AEA9-071D7DD6A259}">
      <dsp:nvSpPr>
        <dsp:cNvPr id="0" name=""/>
        <dsp:cNvSpPr/>
      </dsp:nvSpPr>
      <dsp:spPr>
        <a:xfrm rot="10800000">
          <a:off x="0" y="2168252"/>
          <a:ext cx="3423828" cy="2168252"/>
        </a:xfrm>
        <a:prstGeom prst="round1Rect">
          <a:avLst/>
        </a:prstGeom>
        <a:solidFill>
          <a:srgbClr val="F79646">
            <a:lumMod val="75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Любив читати</a:t>
          </a:r>
        </a:p>
      </dsp:txBody>
      <dsp:txXfrm rot="10800000">
        <a:off x="79384" y="2710314"/>
        <a:ext cx="3344444" cy="1626189"/>
      </dsp:txXfrm>
    </dsp:sp>
    <dsp:sp modelId="{F79B4C70-EE6F-42B4-8E33-743290B4DF79}">
      <dsp:nvSpPr>
        <dsp:cNvPr id="0" name=""/>
        <dsp:cNvSpPr/>
      </dsp:nvSpPr>
      <dsp:spPr>
        <a:xfrm rot="5400000">
          <a:off x="4051616" y="1540463"/>
          <a:ext cx="2168252" cy="3423828"/>
        </a:xfrm>
        <a:prstGeom prst="round1Rect">
          <a:avLst/>
        </a:prstGeom>
        <a:solidFill>
          <a:srgbClr val="00B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Знавець-теоретик в коханні</a:t>
          </a:r>
        </a:p>
      </dsp:txBody>
      <dsp:txXfrm rot="-5400000">
        <a:off x="3423828" y="2710314"/>
        <a:ext cx="3423828" cy="1546805"/>
      </dsp:txXfrm>
    </dsp:sp>
    <dsp:sp modelId="{9BA1F828-B4B7-4E06-8C42-A03EDBDDE61A}">
      <dsp:nvSpPr>
        <dsp:cNvPr id="0" name=""/>
        <dsp:cNvSpPr/>
      </dsp:nvSpPr>
      <dsp:spPr>
        <a:xfrm>
          <a:off x="2396679" y="1626188"/>
          <a:ext cx="2054296" cy="1084126"/>
        </a:xfrm>
        <a:prstGeom prst="roundRect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Федько Котигорошко</a:t>
          </a:r>
        </a:p>
      </dsp:txBody>
      <dsp:txXfrm>
        <a:off x="2449602" y="1679111"/>
        <a:ext cx="1948450" cy="978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F501B-340E-48B1-A9C6-3B8EB08D3D66}">
      <dsp:nvSpPr>
        <dsp:cNvPr id="0" name=""/>
        <dsp:cNvSpPr/>
      </dsp:nvSpPr>
      <dsp:spPr>
        <a:xfrm>
          <a:off x="866106" y="555963"/>
          <a:ext cx="3712608" cy="3712608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rgbClr val="9BBB59">
            <a:hueOff val="11250264"/>
            <a:satOff val="-16880"/>
            <a:lumOff val="-2745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08E16-6F6E-469F-B410-0852BF4CA619}">
      <dsp:nvSpPr>
        <dsp:cNvPr id="0" name=""/>
        <dsp:cNvSpPr/>
      </dsp:nvSpPr>
      <dsp:spPr>
        <a:xfrm>
          <a:off x="866106" y="555963"/>
          <a:ext cx="3712608" cy="3712608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4FCD0-4AF2-4755-B9D7-984D341EC846}">
      <dsp:nvSpPr>
        <dsp:cNvPr id="0" name=""/>
        <dsp:cNvSpPr/>
      </dsp:nvSpPr>
      <dsp:spPr>
        <a:xfrm>
          <a:off x="866106" y="555963"/>
          <a:ext cx="3712608" cy="3712608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AC113-8DF4-4B23-A903-AAD35767484C}">
      <dsp:nvSpPr>
        <dsp:cNvPr id="0" name=""/>
        <dsp:cNvSpPr/>
      </dsp:nvSpPr>
      <dsp:spPr>
        <a:xfrm>
          <a:off x="866106" y="555963"/>
          <a:ext cx="3712608" cy="3712608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7C9A96-7879-412E-A73B-B7CD2F69D846}">
      <dsp:nvSpPr>
        <dsp:cNvPr id="0" name=""/>
        <dsp:cNvSpPr/>
      </dsp:nvSpPr>
      <dsp:spPr>
        <a:xfrm>
          <a:off x="1868998" y="1558855"/>
          <a:ext cx="1706824" cy="1706824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Галя Козачок</a:t>
          </a:r>
        </a:p>
      </dsp:txBody>
      <dsp:txXfrm>
        <a:off x="2118957" y="1808814"/>
        <a:ext cx="1206906" cy="1206906"/>
      </dsp:txXfrm>
    </dsp:sp>
    <dsp:sp modelId="{73408D48-0D61-491F-B16D-4EC7821B412F}">
      <dsp:nvSpPr>
        <dsp:cNvPr id="0" name=""/>
        <dsp:cNvSpPr/>
      </dsp:nvSpPr>
      <dsp:spPr>
        <a:xfrm>
          <a:off x="2125022" y="1587"/>
          <a:ext cx="1194776" cy="1194776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Гарна</a:t>
          </a:r>
        </a:p>
      </dsp:txBody>
      <dsp:txXfrm>
        <a:off x="2299993" y="176558"/>
        <a:ext cx="844834" cy="844834"/>
      </dsp:txXfrm>
    </dsp:sp>
    <dsp:sp modelId="{B61B8D22-0D63-446E-8BA6-8DF109AF10E6}">
      <dsp:nvSpPr>
        <dsp:cNvPr id="0" name=""/>
        <dsp:cNvSpPr/>
      </dsp:nvSpPr>
      <dsp:spPr>
        <a:xfrm>
          <a:off x="3938315" y="1814879"/>
          <a:ext cx="1194776" cy="1194776"/>
        </a:xfrm>
        <a:prstGeom prst="ellipse">
          <a:avLst/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Струнка й висока</a:t>
          </a:r>
        </a:p>
      </dsp:txBody>
      <dsp:txXfrm>
        <a:off x="4113286" y="1989850"/>
        <a:ext cx="844834" cy="844834"/>
      </dsp:txXfrm>
    </dsp:sp>
    <dsp:sp modelId="{5215B637-B509-43BF-92F9-542B471A8BBE}">
      <dsp:nvSpPr>
        <dsp:cNvPr id="0" name=""/>
        <dsp:cNvSpPr/>
      </dsp:nvSpPr>
      <dsp:spPr>
        <a:xfrm>
          <a:off x="2125022" y="3628172"/>
          <a:ext cx="1194776" cy="1194776"/>
        </a:xfrm>
        <a:prstGeom prst="ellipse">
          <a:avLst/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Не з лякливих</a:t>
          </a:r>
        </a:p>
      </dsp:txBody>
      <dsp:txXfrm>
        <a:off x="2299993" y="3803143"/>
        <a:ext cx="844834" cy="844834"/>
      </dsp:txXfrm>
    </dsp:sp>
    <dsp:sp modelId="{E44C5E86-EA4B-4DB4-83A6-87F1EF82A0BE}">
      <dsp:nvSpPr>
        <dsp:cNvPr id="0" name=""/>
        <dsp:cNvSpPr/>
      </dsp:nvSpPr>
      <dsp:spPr>
        <a:xfrm>
          <a:off x="311730" y="1814879"/>
          <a:ext cx="1194776" cy="1194776"/>
        </a:xfrm>
        <a:prstGeom prst="ellipse">
          <a:avLst/>
        </a:prstGeom>
        <a:solidFill>
          <a:srgbClr val="9BBB59">
            <a:hueOff val="11250264"/>
            <a:satOff val="-16880"/>
            <a:lumOff val="-274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Працює на </a:t>
          </a:r>
          <a:r>
            <a:rPr lang="uk-UA" sz="1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пошті (на канікулах)</a:t>
          </a:r>
          <a:endParaRPr lang="uk-UA" sz="1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6701" y="1989850"/>
        <a:ext cx="844834" cy="8448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65E45-A1C1-4D67-8443-7438B70BBC1E}">
      <dsp:nvSpPr>
        <dsp:cNvPr id="0" name=""/>
        <dsp:cNvSpPr/>
      </dsp:nvSpPr>
      <dsp:spPr>
        <a:xfrm rot="5400000">
          <a:off x="174779" y="2044910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D5367C-B55B-49A2-B537-D28E5BA629A9}">
      <dsp:nvSpPr>
        <dsp:cNvPr id="0" name=""/>
        <dsp:cNvSpPr/>
      </dsp:nvSpPr>
      <dsp:spPr>
        <a:xfrm>
          <a:off x="87477" y="2304933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серенада</a:t>
          </a:r>
        </a:p>
      </dsp:txBody>
      <dsp:txXfrm>
        <a:off x="87477" y="2304933"/>
        <a:ext cx="785683" cy="688697"/>
      </dsp:txXfrm>
    </dsp:sp>
    <dsp:sp modelId="{A3DA6786-F4D4-48F2-A58C-EFF2764D2569}">
      <dsp:nvSpPr>
        <dsp:cNvPr id="0" name=""/>
        <dsp:cNvSpPr/>
      </dsp:nvSpPr>
      <dsp:spPr>
        <a:xfrm>
          <a:off x="724918" y="1980840"/>
          <a:ext cx="148242" cy="148242"/>
        </a:xfrm>
        <a:prstGeom prst="triangle">
          <a:avLst>
            <a:gd name="adj" fmla="val 10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C5A324-C121-49F3-9F8C-3E68607E174A}">
      <dsp:nvSpPr>
        <dsp:cNvPr id="0" name=""/>
        <dsp:cNvSpPr/>
      </dsp:nvSpPr>
      <dsp:spPr>
        <a:xfrm rot="5400000">
          <a:off x="1136610" y="1806904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75C505-88A0-4E24-8321-7AFCFC8D50EB}">
      <dsp:nvSpPr>
        <dsp:cNvPr id="0" name=""/>
        <dsp:cNvSpPr/>
      </dsp:nvSpPr>
      <dsp:spPr>
        <a:xfrm>
          <a:off x="1049307" y="2066927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вірш в газету</a:t>
          </a:r>
        </a:p>
      </dsp:txBody>
      <dsp:txXfrm>
        <a:off x="1049307" y="2066927"/>
        <a:ext cx="785683" cy="688697"/>
      </dsp:txXfrm>
    </dsp:sp>
    <dsp:sp modelId="{96B7B6D4-D1A4-4E9B-B38A-C073B357DEC9}">
      <dsp:nvSpPr>
        <dsp:cNvPr id="0" name=""/>
        <dsp:cNvSpPr/>
      </dsp:nvSpPr>
      <dsp:spPr>
        <a:xfrm>
          <a:off x="1686749" y="1742834"/>
          <a:ext cx="148242" cy="148242"/>
        </a:xfrm>
        <a:prstGeom prst="triangle">
          <a:avLst>
            <a:gd name="adj" fmla="val 10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7D72C5-CB1F-42EB-8CCA-B81D50AAA3B3}">
      <dsp:nvSpPr>
        <dsp:cNvPr id="0" name=""/>
        <dsp:cNvSpPr/>
      </dsp:nvSpPr>
      <dsp:spPr>
        <a:xfrm rot="5400000">
          <a:off x="2098440" y="1568898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A3EFC2-F23C-4E71-85A8-76738047728B}">
      <dsp:nvSpPr>
        <dsp:cNvPr id="0" name=""/>
        <dsp:cNvSpPr/>
      </dsp:nvSpPr>
      <dsp:spPr>
        <a:xfrm>
          <a:off x="2011137" y="1828921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зілля-приворот</a:t>
          </a:r>
        </a:p>
      </dsp:txBody>
      <dsp:txXfrm>
        <a:off x="2011137" y="1828921"/>
        <a:ext cx="785683" cy="688697"/>
      </dsp:txXfrm>
    </dsp:sp>
    <dsp:sp modelId="{C2F709A0-1948-4A8B-AB9F-7CC9CA7E2E0C}">
      <dsp:nvSpPr>
        <dsp:cNvPr id="0" name=""/>
        <dsp:cNvSpPr/>
      </dsp:nvSpPr>
      <dsp:spPr>
        <a:xfrm>
          <a:off x="2648579" y="1504828"/>
          <a:ext cx="148242" cy="148242"/>
        </a:xfrm>
        <a:prstGeom prst="triangle">
          <a:avLst>
            <a:gd name="adj" fmla="val 10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3FEF339-BF9E-4ED7-9938-46D6408502A1}">
      <dsp:nvSpPr>
        <dsp:cNvPr id="0" name=""/>
        <dsp:cNvSpPr/>
      </dsp:nvSpPr>
      <dsp:spPr>
        <a:xfrm rot="5400000">
          <a:off x="3060270" y="1330893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EBDBDE-457D-4F04-842E-05D996177E60}">
      <dsp:nvSpPr>
        <dsp:cNvPr id="0" name=""/>
        <dsp:cNvSpPr/>
      </dsp:nvSpPr>
      <dsp:spPr>
        <a:xfrm>
          <a:off x="2972968" y="1590915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любовне посланіє</a:t>
          </a:r>
        </a:p>
      </dsp:txBody>
      <dsp:txXfrm>
        <a:off x="2972968" y="1590915"/>
        <a:ext cx="785683" cy="688697"/>
      </dsp:txXfrm>
    </dsp:sp>
    <dsp:sp modelId="{D48CC08D-C383-4D70-87AA-6261B7FDCE81}">
      <dsp:nvSpPr>
        <dsp:cNvPr id="0" name=""/>
        <dsp:cNvSpPr/>
      </dsp:nvSpPr>
      <dsp:spPr>
        <a:xfrm>
          <a:off x="3610409" y="1266822"/>
          <a:ext cx="148242" cy="148242"/>
        </a:xfrm>
        <a:prstGeom prst="triangle">
          <a:avLst>
            <a:gd name="adj" fmla="val 10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26E171-54F7-4D9A-9536-3C2373049F41}">
      <dsp:nvSpPr>
        <dsp:cNvPr id="0" name=""/>
        <dsp:cNvSpPr/>
      </dsp:nvSpPr>
      <dsp:spPr>
        <a:xfrm rot="5400000">
          <a:off x="4022100" y="1092887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C19C2E-9CF3-4437-BD34-896FD5F56A98}">
      <dsp:nvSpPr>
        <dsp:cNvPr id="0" name=""/>
        <dsp:cNvSpPr/>
      </dsp:nvSpPr>
      <dsp:spPr>
        <a:xfrm>
          <a:off x="3934798" y="1352910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побачення</a:t>
          </a:r>
        </a:p>
      </dsp:txBody>
      <dsp:txXfrm>
        <a:off x="3934798" y="1352910"/>
        <a:ext cx="785683" cy="688697"/>
      </dsp:txXfrm>
    </dsp:sp>
    <dsp:sp modelId="{6ED3F0E3-65DD-4DCB-8648-4C81966B70BA}">
      <dsp:nvSpPr>
        <dsp:cNvPr id="0" name=""/>
        <dsp:cNvSpPr/>
      </dsp:nvSpPr>
      <dsp:spPr>
        <a:xfrm>
          <a:off x="4572239" y="1028817"/>
          <a:ext cx="148242" cy="148242"/>
        </a:xfrm>
        <a:prstGeom prst="triangle">
          <a:avLst>
            <a:gd name="adj" fmla="val 10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9EA29A-2E09-424A-B7D0-9E7B599D05C6}">
      <dsp:nvSpPr>
        <dsp:cNvPr id="0" name=""/>
        <dsp:cNvSpPr/>
      </dsp:nvSpPr>
      <dsp:spPr>
        <a:xfrm rot="5400000">
          <a:off x="4983931" y="854881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586E77-0B05-48F2-A24D-DF63C145206A}">
      <dsp:nvSpPr>
        <dsp:cNvPr id="0" name=""/>
        <dsp:cNvSpPr/>
      </dsp:nvSpPr>
      <dsp:spPr>
        <a:xfrm>
          <a:off x="4896628" y="1114904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дуель</a:t>
          </a:r>
        </a:p>
      </dsp:txBody>
      <dsp:txXfrm>
        <a:off x="4896628" y="1114904"/>
        <a:ext cx="785683" cy="688697"/>
      </dsp:txXfrm>
    </dsp:sp>
    <dsp:sp modelId="{C10ADDCD-56A2-41C4-939A-CA05B72D376A}">
      <dsp:nvSpPr>
        <dsp:cNvPr id="0" name=""/>
        <dsp:cNvSpPr/>
      </dsp:nvSpPr>
      <dsp:spPr>
        <a:xfrm>
          <a:off x="5534069" y="790811"/>
          <a:ext cx="148242" cy="148242"/>
        </a:xfrm>
        <a:prstGeom prst="triangle">
          <a:avLst>
            <a:gd name="adj" fmla="val 10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EBCB85-98D0-4B08-AB99-1ACB0A786C82}">
      <dsp:nvSpPr>
        <dsp:cNvPr id="0" name=""/>
        <dsp:cNvSpPr/>
      </dsp:nvSpPr>
      <dsp:spPr>
        <a:xfrm rot="5400000">
          <a:off x="5945761" y="616875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355E07-9A9E-441C-B9C6-51258772B4B5}">
      <dsp:nvSpPr>
        <dsp:cNvPr id="0" name=""/>
        <dsp:cNvSpPr/>
      </dsp:nvSpPr>
      <dsp:spPr>
        <a:xfrm>
          <a:off x="5858458" y="876898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кіно</a:t>
          </a:r>
        </a:p>
      </dsp:txBody>
      <dsp:txXfrm>
        <a:off x="5858458" y="876898"/>
        <a:ext cx="785683" cy="688697"/>
      </dsp:txXfrm>
    </dsp:sp>
    <dsp:sp modelId="{FE1574F4-B9BF-4E51-8830-70F6273503A6}">
      <dsp:nvSpPr>
        <dsp:cNvPr id="0" name=""/>
        <dsp:cNvSpPr/>
      </dsp:nvSpPr>
      <dsp:spPr>
        <a:xfrm>
          <a:off x="6495900" y="552805"/>
          <a:ext cx="148242" cy="148242"/>
        </a:xfrm>
        <a:prstGeom prst="triangle">
          <a:avLst>
            <a:gd name="adj" fmla="val 10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89723F-DE73-4920-AC31-0A6CEEC6BFEF}">
      <dsp:nvSpPr>
        <dsp:cNvPr id="0" name=""/>
        <dsp:cNvSpPr/>
      </dsp:nvSpPr>
      <dsp:spPr>
        <a:xfrm rot="5400000">
          <a:off x="6907591" y="378869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32D2BE-E09E-4693-BF9E-AC05A920F5FB}">
      <dsp:nvSpPr>
        <dsp:cNvPr id="0" name=""/>
        <dsp:cNvSpPr/>
      </dsp:nvSpPr>
      <dsp:spPr>
        <a:xfrm>
          <a:off x="6820289" y="638892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поцілунок</a:t>
          </a:r>
        </a:p>
      </dsp:txBody>
      <dsp:txXfrm>
        <a:off x="6820289" y="638892"/>
        <a:ext cx="785683" cy="688697"/>
      </dsp:txXfrm>
    </dsp:sp>
    <dsp:sp modelId="{3664D280-52EB-41D3-AFE6-3ED7E17CF39B}">
      <dsp:nvSpPr>
        <dsp:cNvPr id="0" name=""/>
        <dsp:cNvSpPr/>
      </dsp:nvSpPr>
      <dsp:spPr>
        <a:xfrm>
          <a:off x="7457730" y="314799"/>
          <a:ext cx="148242" cy="148242"/>
        </a:xfrm>
        <a:prstGeom prst="triangle">
          <a:avLst>
            <a:gd name="adj" fmla="val 10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2A4088A-8198-46E2-9503-19253F30D5F4}">
      <dsp:nvSpPr>
        <dsp:cNvPr id="0" name=""/>
        <dsp:cNvSpPr/>
      </dsp:nvSpPr>
      <dsp:spPr>
        <a:xfrm rot="5400000">
          <a:off x="7869421" y="140863"/>
          <a:ext cx="523005" cy="870268"/>
        </a:xfrm>
        <a:prstGeom prst="corner">
          <a:avLst>
            <a:gd name="adj1" fmla="val 16120"/>
            <a:gd name="adj2" fmla="val 1611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9762C3-9AD1-4684-9328-2118892A1CAA}">
      <dsp:nvSpPr>
        <dsp:cNvPr id="0" name=""/>
        <dsp:cNvSpPr/>
      </dsp:nvSpPr>
      <dsp:spPr>
        <a:xfrm>
          <a:off x="7782119" y="400886"/>
          <a:ext cx="785683" cy="688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сватання</a:t>
          </a:r>
        </a:p>
      </dsp:txBody>
      <dsp:txXfrm>
        <a:off x="7782119" y="400886"/>
        <a:ext cx="785683" cy="688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836838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251645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88483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30394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717182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444052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849392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893511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11100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815575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670749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35702-F470-4A3D-8714-0CB882A26E73}" type="datetimeFigureOut">
              <a:rPr lang="uk-UA" smtClean="0"/>
              <a:t>11.02.2016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7496-BE67-45AD-ABA9-D3D647BE84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042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oggle.it/diagram/VrIKSuG66wVTtnRz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ingapps.org/160232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0048" y="692696"/>
            <a:ext cx="864096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Чи існує </a:t>
            </a:r>
            <a:endParaRPr lang="uk-UA" sz="3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справжнє </a:t>
            </a: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кохання </a:t>
            </a: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сьогодні</a:t>
            </a: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?</a:t>
            </a:r>
          </a:p>
          <a:p>
            <a:pPr algn="ctr">
              <a:spcAft>
                <a:spcPts val="0"/>
              </a:spcAft>
            </a:pP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(за твором </a:t>
            </a:r>
            <a:endParaRPr lang="uk-UA" sz="3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Валентина </a:t>
            </a: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Чемериса </a:t>
            </a:r>
          </a:p>
          <a:p>
            <a:pPr algn="ctr">
              <a:spcAft>
                <a:spcPts val="0"/>
              </a:spcAft>
            </a:pP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«Вітька + Галя, </a:t>
            </a:r>
            <a:endParaRPr lang="uk-UA" sz="3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або </a:t>
            </a:r>
            <a:r>
              <a:rPr lang="uk-UA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Повість про перше кохання»)</a:t>
            </a:r>
            <a:endParaRPr lang="uk-UA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467124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algn="r">
              <a:spcAft>
                <a:spcPts val="0"/>
              </a:spcAft>
            </a:pPr>
            <a:r>
              <a:rPr lang="uk-UA" b="1" dirty="0">
                <a:latin typeface="Times New Roman"/>
                <a:ea typeface="Times New Roman"/>
              </a:rPr>
              <a:t>Підготувала:</a:t>
            </a:r>
            <a:endParaRPr lang="uk-UA" sz="1600" dirty="0">
              <a:latin typeface="Times New Roman"/>
              <a:ea typeface="Times New Roman"/>
            </a:endParaRPr>
          </a:p>
          <a:p>
            <a:pPr marL="342900" algn="r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вчитель української мови та літератури</a:t>
            </a:r>
            <a:endParaRPr lang="uk-UA" sz="1600" dirty="0">
              <a:latin typeface="Times New Roman"/>
              <a:ea typeface="Times New Roman"/>
            </a:endParaRPr>
          </a:p>
          <a:p>
            <a:pPr marL="342900" algn="r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 гімназії № 9</a:t>
            </a:r>
            <a:endParaRPr lang="uk-UA" sz="1600" dirty="0">
              <a:latin typeface="Times New Roman"/>
              <a:ea typeface="Times New Roman"/>
            </a:endParaRPr>
          </a:p>
          <a:p>
            <a:pPr marL="342900" algn="r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Кіровоградської міської ради</a:t>
            </a:r>
            <a:endParaRPr lang="uk-UA" sz="1600" dirty="0">
              <a:latin typeface="Times New Roman"/>
              <a:ea typeface="Times New Roman"/>
            </a:endParaRPr>
          </a:p>
          <a:p>
            <a:pPr marL="342900" algn="r">
              <a:spcAft>
                <a:spcPts val="0"/>
              </a:spcAft>
            </a:pPr>
            <a:r>
              <a:rPr lang="uk-UA" dirty="0">
                <a:latin typeface="Times New Roman"/>
                <a:ea typeface="Times New Roman"/>
              </a:rPr>
              <a:t>Кіровоградської області</a:t>
            </a:r>
            <a:endParaRPr lang="uk-UA" sz="1600" dirty="0">
              <a:latin typeface="Times New Roman"/>
              <a:ea typeface="Times New Roman"/>
            </a:endParaRPr>
          </a:p>
          <a:p>
            <a:pPr algn="r"/>
            <a:r>
              <a:rPr lang="uk-UA" dirty="0" err="1">
                <a:latin typeface="Times New Roman"/>
                <a:ea typeface="Times New Roman"/>
              </a:rPr>
              <a:t>Дуняшенко</a:t>
            </a:r>
            <a:r>
              <a:rPr lang="uk-UA" dirty="0">
                <a:latin typeface="Times New Roman"/>
                <a:ea typeface="Times New Roman"/>
              </a:rPr>
              <a:t> Наталія Василівна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67683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24958"/>
            <a:ext cx="30480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18383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58750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uk-UA" sz="2400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https://coggle.it/diagram/VrIKSuG66wVTtnRz</a:t>
            </a:r>
            <a:r>
              <a:rPr lang="uk-UA" sz="2400" dirty="0">
                <a:latin typeface="Times New Roman"/>
                <a:ea typeface="Times New Roman"/>
              </a:rPr>
              <a:t> (Ментальна карта: «Паспорт письменника»)</a:t>
            </a:r>
          </a:p>
          <a:p>
            <a:pPr algn="ctr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 </a:t>
            </a:r>
            <a:endParaRPr lang="uk-UA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3520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Полотно 2"/>
          <p:cNvGrpSpPr/>
          <p:nvPr/>
        </p:nvGrpSpPr>
        <p:grpSpPr>
          <a:xfrm>
            <a:off x="1060060" y="1850273"/>
            <a:ext cx="7632847" cy="4679846"/>
            <a:chOff x="0" y="0"/>
            <a:chExt cx="5802630" cy="345512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5802630" cy="3455035"/>
            </a:xfrm>
            <a:prstGeom prst="rect">
              <a:avLst/>
            </a:prstGeom>
          </p:spPr>
        </p:sp>
        <p:sp>
          <p:nvSpPr>
            <p:cNvPr id="5" name="Сердце 4"/>
            <p:cNvSpPr/>
            <p:nvPr/>
          </p:nvSpPr>
          <p:spPr>
            <a:xfrm>
              <a:off x="2145108" y="1028496"/>
              <a:ext cx="914400" cy="1151997"/>
            </a:xfrm>
            <a:prstGeom prst="heart">
              <a:avLst/>
            </a:prstGeom>
            <a:solidFill>
              <a:srgbClr val="FF0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Кохання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551600" y="276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вірність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80000" y="276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довіра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842354" y="1178169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підтримка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47808" y="1178154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почуття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79991" y="2540650"/>
              <a:ext cx="989386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«мучителько людська»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551600" y="2422037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нерозуміння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788385" y="2422001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нерозділене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089441" y="2540726"/>
              <a:ext cx="991773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глибока сердечна прихильність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732701" y="276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краса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089647" y="276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+mn-cs"/>
                </a:rPr>
                <a:t>мрія</a:t>
              </a:r>
              <a:endParaRPr kumimoji="0" lang="uk-UA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 flipH="1" flipV="1">
              <a:off x="1094345" y="808893"/>
              <a:ext cx="1103732" cy="553915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7" name="Прямая со стрелкой 16"/>
            <p:cNvCxnSpPr/>
            <p:nvPr/>
          </p:nvCxnSpPr>
          <p:spPr>
            <a:xfrm flipH="1">
              <a:off x="1756577" y="1608675"/>
              <a:ext cx="441389" cy="22873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8" name="Прямая со стрелкой 17"/>
            <p:cNvCxnSpPr/>
            <p:nvPr/>
          </p:nvCxnSpPr>
          <p:spPr>
            <a:xfrm flipH="1">
              <a:off x="995731" y="1714160"/>
              <a:ext cx="1272570" cy="750663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9" name="Прямая со стрелкой 18"/>
            <p:cNvCxnSpPr>
              <a:endCxn id="11" idx="0"/>
            </p:cNvCxnSpPr>
            <p:nvPr/>
          </p:nvCxnSpPr>
          <p:spPr>
            <a:xfrm flipH="1">
              <a:off x="2008800" y="1925516"/>
              <a:ext cx="338629" cy="496521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0" name="Прямая со стрелкой 19"/>
            <p:cNvCxnSpPr>
              <a:endCxn id="6" idx="2"/>
            </p:cNvCxnSpPr>
            <p:nvPr/>
          </p:nvCxnSpPr>
          <p:spPr>
            <a:xfrm flipH="1" flipV="1">
              <a:off x="2008800" y="942000"/>
              <a:ext cx="189166" cy="148247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1" name="Прямая со стрелкой 20"/>
            <p:cNvCxnSpPr>
              <a:endCxn id="14" idx="2"/>
            </p:cNvCxnSpPr>
            <p:nvPr/>
          </p:nvCxnSpPr>
          <p:spPr>
            <a:xfrm flipV="1">
              <a:off x="2971800" y="942000"/>
              <a:ext cx="218101" cy="148139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2" name="Прямая со стрелкой 21"/>
            <p:cNvCxnSpPr/>
            <p:nvPr/>
          </p:nvCxnSpPr>
          <p:spPr>
            <a:xfrm flipV="1">
              <a:off x="3059570" y="808813"/>
              <a:ext cx="1029871" cy="55386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3" name="Прямая со стрелкой 22"/>
            <p:cNvCxnSpPr/>
            <p:nvPr/>
          </p:nvCxnSpPr>
          <p:spPr>
            <a:xfrm>
              <a:off x="2971824" y="1564695"/>
              <a:ext cx="475984" cy="27272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4" name="Прямая со стрелкой 23"/>
            <p:cNvCxnSpPr/>
            <p:nvPr/>
          </p:nvCxnSpPr>
          <p:spPr>
            <a:xfrm>
              <a:off x="2971500" y="1713990"/>
              <a:ext cx="1292555" cy="764949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5" name="Прямая со стрелкой 24"/>
            <p:cNvCxnSpPr/>
            <p:nvPr/>
          </p:nvCxnSpPr>
          <p:spPr>
            <a:xfrm>
              <a:off x="2857356" y="1837229"/>
              <a:ext cx="331901" cy="5838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</p:grpSp>
      <p:sp>
        <p:nvSpPr>
          <p:cNvPr id="2" name="Прямоугольник 1"/>
          <p:cNvSpPr/>
          <p:nvPr/>
        </p:nvSpPr>
        <p:spPr>
          <a:xfrm>
            <a:off x="2098800" y="404664"/>
            <a:ext cx="5087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Кохання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871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06667371"/>
              </p:ext>
            </p:extLst>
          </p:nvPr>
        </p:nvGraphicFramePr>
        <p:xfrm>
          <a:off x="1828799" y="1828800"/>
          <a:ext cx="6638773" cy="44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19672" y="461665"/>
            <a:ext cx="6847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Вітька Горобець</a:t>
            </a:r>
            <a:endParaRPr lang="uk-U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871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932" y="260648"/>
            <a:ext cx="9098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Федько Котигорошко</a:t>
            </a:r>
            <a:endParaRPr lang="uk-U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74131147"/>
              </p:ext>
            </p:extLst>
          </p:nvPr>
        </p:nvGraphicFramePr>
        <p:xfrm>
          <a:off x="1828800" y="1828800"/>
          <a:ext cx="6847656" cy="43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9871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404664"/>
            <a:ext cx="5571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Галя Козачок</a:t>
            </a:r>
            <a:endParaRPr lang="uk-U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28647570"/>
              </p:ext>
            </p:extLst>
          </p:nvPr>
        </p:nvGraphicFramePr>
        <p:xfrm>
          <a:off x="2655570" y="1628800"/>
          <a:ext cx="544482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9871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81598400"/>
              </p:ext>
            </p:extLst>
          </p:nvPr>
        </p:nvGraphicFramePr>
        <p:xfrm>
          <a:off x="287524" y="2060848"/>
          <a:ext cx="8568951" cy="3308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97866" y="116632"/>
            <a:ext cx="68041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вчинки </a:t>
            </a:r>
            <a:r>
              <a:rPr lang="uk-UA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вітьки</a:t>
            </a:r>
            <a:endParaRPr lang="uk-UA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Times New Roman"/>
            </a:endParaRPr>
          </a:p>
          <a:p>
            <a:pPr algn="ctr"/>
            <a:r>
              <a:rPr lang="uk-UA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до </a:t>
            </a:r>
            <a:r>
              <a:rPr lang="uk-UA" sz="4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серця коханої?</a:t>
            </a:r>
            <a:endParaRPr lang="uk-UA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83511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5271" y="2367171"/>
            <a:ext cx="77768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uk-UA" sz="4400" b="1" i="1" dirty="0">
                <a:latin typeface="Times New Roman"/>
                <a:ea typeface="Times New Roman"/>
              </a:rPr>
              <a:t>Перевіряємо знання </a:t>
            </a:r>
            <a:endParaRPr lang="uk-UA" sz="4400" b="1" i="1" dirty="0" smtClean="0">
              <a:latin typeface="Times New Roman"/>
              <a:ea typeface="Times New Roman"/>
            </a:endParaRPr>
          </a:p>
          <a:p>
            <a:pPr lvl="0" algn="ctr">
              <a:spcAft>
                <a:spcPts val="0"/>
              </a:spcAft>
            </a:pPr>
            <a:r>
              <a:rPr lang="uk-UA" sz="4400" b="1" i="1" dirty="0" smtClean="0">
                <a:latin typeface="Times New Roman"/>
                <a:ea typeface="Times New Roman"/>
              </a:rPr>
              <a:t>повісті </a:t>
            </a:r>
            <a:r>
              <a:rPr lang="uk-UA" sz="4400" b="1" i="1" dirty="0">
                <a:latin typeface="Times New Roman"/>
                <a:ea typeface="Times New Roman"/>
              </a:rPr>
              <a:t>В. Чемериса:</a:t>
            </a:r>
            <a:endParaRPr lang="uk-UA" sz="4400" dirty="0">
              <a:latin typeface="Times New Roman"/>
              <a:ea typeface="Times New Roman"/>
            </a:endParaRPr>
          </a:p>
          <a:p>
            <a:pPr algn="ctr"/>
            <a:r>
              <a:rPr lang="uk-UA" sz="4400" u="sng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http://learningapps.org/1602325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4059686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027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6752" y="764704"/>
            <a:ext cx="6750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600" b="1" dirty="0">
                <a:latin typeface="Times New Roman"/>
                <a:ea typeface="Times New Roman"/>
              </a:rPr>
              <a:t>Домашнє завдання:</a:t>
            </a:r>
            <a:endParaRPr lang="uk-UA" sz="3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3600" dirty="0">
                <a:latin typeface="Times New Roman"/>
                <a:ea typeface="Times New Roman"/>
              </a:rPr>
              <a:t>   </a:t>
            </a:r>
            <a:r>
              <a:rPr lang="uk-UA" sz="2400" dirty="0" smtClean="0">
                <a:latin typeface="Times New Roman"/>
                <a:ea typeface="Times New Roman"/>
              </a:rPr>
              <a:t>1</a:t>
            </a:r>
            <a:r>
              <a:rPr lang="uk-UA" sz="2400" dirty="0">
                <a:latin typeface="Times New Roman"/>
                <a:ea typeface="Times New Roman"/>
              </a:rPr>
              <a:t>. Дати письмову відповідь на питання:</a:t>
            </a:r>
          </a:p>
          <a:p>
            <a:pPr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      – Як повість допомогла мені зрозуміти, що таке  кохання?</a:t>
            </a:r>
          </a:p>
          <a:p>
            <a:pPr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     2. </a:t>
            </a:r>
            <a:r>
              <a:rPr lang="uk-UA" sz="2400" dirty="0">
                <a:latin typeface="Times New Roman"/>
                <a:ea typeface="Times New Roman"/>
              </a:rPr>
              <a:t>Створити «Музейні зали»: </a:t>
            </a:r>
          </a:p>
          <a:p>
            <a:pPr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I </a:t>
            </a:r>
            <a:r>
              <a:rPr lang="uk-UA" sz="2400" dirty="0">
                <a:latin typeface="Times New Roman"/>
                <a:ea typeface="Times New Roman"/>
              </a:rPr>
              <a:t>зала: «Ілюстративна» (ілюстрації до твору); </a:t>
            </a:r>
          </a:p>
          <a:p>
            <a:pPr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II </a:t>
            </a:r>
            <a:r>
              <a:rPr lang="ru-RU" sz="2400" dirty="0">
                <a:latin typeface="Times New Roman"/>
                <a:ea typeface="Times New Roman"/>
              </a:rPr>
              <a:t>зала: «</a:t>
            </a:r>
            <a:r>
              <a:rPr lang="ru-RU" sz="2400" dirty="0" err="1">
                <a:latin typeface="Times New Roman"/>
                <a:ea typeface="Times New Roman"/>
              </a:rPr>
              <a:t>Символічна</a:t>
            </a:r>
            <a:r>
              <a:rPr lang="ru-RU" sz="2400" dirty="0">
                <a:latin typeface="Times New Roman"/>
                <a:ea typeface="Times New Roman"/>
              </a:rPr>
              <a:t>» (</a:t>
            </a:r>
            <a:r>
              <a:rPr lang="ru-RU" sz="2400" dirty="0" err="1">
                <a:latin typeface="Times New Roman"/>
                <a:ea typeface="Times New Roman"/>
              </a:rPr>
              <a:t>образи-символи</a:t>
            </a:r>
            <a:r>
              <a:rPr lang="ru-RU" sz="2400" dirty="0">
                <a:latin typeface="Times New Roman"/>
                <a:ea typeface="Times New Roman"/>
              </a:rPr>
              <a:t> в </a:t>
            </a:r>
            <a:r>
              <a:rPr lang="ru-RU" sz="2400" dirty="0" err="1">
                <a:latin typeface="Times New Roman"/>
                <a:ea typeface="Times New Roman"/>
              </a:rPr>
              <a:t>творі</a:t>
            </a:r>
            <a:r>
              <a:rPr lang="ru-RU" sz="2400" dirty="0">
                <a:latin typeface="Times New Roman"/>
                <a:ea typeface="Times New Roman"/>
              </a:rPr>
              <a:t>);</a:t>
            </a:r>
            <a:endParaRPr lang="uk-UA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III</a:t>
            </a:r>
            <a:r>
              <a:rPr lang="uk-UA" sz="2400" dirty="0">
                <a:latin typeface="Times New Roman"/>
                <a:ea typeface="Times New Roman"/>
              </a:rPr>
              <a:t> зала: «Рекламна» (короткий відеоролик (</a:t>
            </a:r>
            <a:r>
              <a:rPr lang="uk-UA" sz="2400" dirty="0" err="1">
                <a:latin typeface="Times New Roman"/>
                <a:ea typeface="Times New Roman"/>
              </a:rPr>
              <a:t>буктрейлер</a:t>
            </a:r>
            <a:r>
              <a:rPr lang="uk-UA" sz="2400" dirty="0">
                <a:latin typeface="Times New Roman"/>
                <a:ea typeface="Times New Roman"/>
              </a:rPr>
              <a:t>) за мотивами повісті «Вітька + Галя, або Повість про перше кохання</a:t>
            </a:r>
            <a:r>
              <a:rPr lang="uk-UA" sz="2400" dirty="0" smtClean="0">
                <a:latin typeface="Times New Roman"/>
                <a:ea typeface="Times New Roman"/>
              </a:rPr>
              <a:t>»).</a:t>
            </a:r>
            <a:endParaRPr lang="uk-UA" sz="2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4281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225</Words>
  <Application>Microsoft Office PowerPoint</Application>
  <PresentationFormat>Экран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4</cp:revision>
  <dcterms:created xsi:type="dcterms:W3CDTF">2016-01-30T07:37:11Z</dcterms:created>
  <dcterms:modified xsi:type="dcterms:W3CDTF">2016-02-11T16:09:49Z</dcterms:modified>
</cp:coreProperties>
</file>