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8"/>
  </p:notesMasterIdLst>
  <p:sldIdLst>
    <p:sldId id="460" r:id="rId3"/>
    <p:sldId id="436" r:id="rId4"/>
    <p:sldId id="482" r:id="rId5"/>
    <p:sldId id="467" r:id="rId6"/>
    <p:sldId id="476" r:id="rId7"/>
    <p:sldId id="481" r:id="rId8"/>
    <p:sldId id="483" r:id="rId9"/>
    <p:sldId id="484" r:id="rId10"/>
    <p:sldId id="477" r:id="rId11"/>
    <p:sldId id="487" r:id="rId12"/>
    <p:sldId id="488" r:id="rId13"/>
    <p:sldId id="489" r:id="rId14"/>
    <p:sldId id="490" r:id="rId15"/>
    <p:sldId id="491" r:id="rId16"/>
    <p:sldId id="492" r:id="rId17"/>
    <p:sldId id="493" r:id="rId18"/>
    <p:sldId id="494" r:id="rId19"/>
    <p:sldId id="495" r:id="rId20"/>
    <p:sldId id="496" r:id="rId21"/>
    <p:sldId id="497" r:id="rId22"/>
    <p:sldId id="498" r:id="rId23"/>
    <p:sldId id="499" r:id="rId24"/>
    <p:sldId id="500" r:id="rId25"/>
    <p:sldId id="472" r:id="rId26"/>
    <p:sldId id="473" r:id="rId27"/>
  </p:sldIdLst>
  <p:sldSz cx="14400213" cy="8099425"/>
  <p:notesSz cx="6858000" cy="9144000"/>
  <p:defaultTextStyle>
    <a:defPPr>
      <a:defRPr lang="nl-NL"/>
    </a:defPPr>
    <a:lvl1pPr marL="0" algn="l" defTabSz="1079727" rtl="0" eaLnBrk="1" latinLnBrk="0" hangingPunct="1">
      <a:defRPr sz="2126" kern="1200">
        <a:solidFill>
          <a:schemeClr val="tx1"/>
        </a:solidFill>
        <a:latin typeface="+mn-lt"/>
        <a:ea typeface="+mn-ea"/>
        <a:cs typeface="+mn-cs"/>
      </a:defRPr>
    </a:lvl1pPr>
    <a:lvl2pPr marL="539863" algn="l" defTabSz="1079727" rtl="0" eaLnBrk="1" latinLnBrk="0" hangingPunct="1">
      <a:defRPr sz="2126" kern="1200">
        <a:solidFill>
          <a:schemeClr val="tx1"/>
        </a:solidFill>
        <a:latin typeface="+mn-lt"/>
        <a:ea typeface="+mn-ea"/>
        <a:cs typeface="+mn-cs"/>
      </a:defRPr>
    </a:lvl2pPr>
    <a:lvl3pPr marL="1079727" algn="l" defTabSz="1079727" rtl="0" eaLnBrk="1" latinLnBrk="0" hangingPunct="1">
      <a:defRPr sz="2126" kern="1200">
        <a:solidFill>
          <a:schemeClr val="tx1"/>
        </a:solidFill>
        <a:latin typeface="+mn-lt"/>
        <a:ea typeface="+mn-ea"/>
        <a:cs typeface="+mn-cs"/>
      </a:defRPr>
    </a:lvl3pPr>
    <a:lvl4pPr marL="1619592" algn="l" defTabSz="1079727" rtl="0" eaLnBrk="1" latinLnBrk="0" hangingPunct="1">
      <a:defRPr sz="2126" kern="1200">
        <a:solidFill>
          <a:schemeClr val="tx1"/>
        </a:solidFill>
        <a:latin typeface="+mn-lt"/>
        <a:ea typeface="+mn-ea"/>
        <a:cs typeface="+mn-cs"/>
      </a:defRPr>
    </a:lvl4pPr>
    <a:lvl5pPr marL="2159456" algn="l" defTabSz="1079727" rtl="0" eaLnBrk="1" latinLnBrk="0" hangingPunct="1">
      <a:defRPr sz="2126" kern="1200">
        <a:solidFill>
          <a:schemeClr val="tx1"/>
        </a:solidFill>
        <a:latin typeface="+mn-lt"/>
        <a:ea typeface="+mn-ea"/>
        <a:cs typeface="+mn-cs"/>
      </a:defRPr>
    </a:lvl5pPr>
    <a:lvl6pPr marL="2699320" algn="l" defTabSz="1079727" rtl="0" eaLnBrk="1" latinLnBrk="0" hangingPunct="1">
      <a:defRPr sz="2126" kern="1200">
        <a:solidFill>
          <a:schemeClr val="tx1"/>
        </a:solidFill>
        <a:latin typeface="+mn-lt"/>
        <a:ea typeface="+mn-ea"/>
        <a:cs typeface="+mn-cs"/>
      </a:defRPr>
    </a:lvl6pPr>
    <a:lvl7pPr marL="3239183" algn="l" defTabSz="1079727" rtl="0" eaLnBrk="1" latinLnBrk="0" hangingPunct="1">
      <a:defRPr sz="2126" kern="1200">
        <a:solidFill>
          <a:schemeClr val="tx1"/>
        </a:solidFill>
        <a:latin typeface="+mn-lt"/>
        <a:ea typeface="+mn-ea"/>
        <a:cs typeface="+mn-cs"/>
      </a:defRPr>
    </a:lvl7pPr>
    <a:lvl8pPr marL="3779046" algn="l" defTabSz="1079727" rtl="0" eaLnBrk="1" latinLnBrk="0" hangingPunct="1">
      <a:defRPr sz="2126" kern="1200">
        <a:solidFill>
          <a:schemeClr val="tx1"/>
        </a:solidFill>
        <a:latin typeface="+mn-lt"/>
        <a:ea typeface="+mn-ea"/>
        <a:cs typeface="+mn-cs"/>
      </a:defRPr>
    </a:lvl8pPr>
    <a:lvl9pPr marL="4318911" algn="l" defTabSz="1079727" rtl="0" eaLnBrk="1" latinLnBrk="0" hangingPunct="1">
      <a:defRPr sz="212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6C992B"/>
    <a:srgbClr val="FF9E00"/>
    <a:srgbClr val="719F2D"/>
    <a:srgbClr val="79AA30"/>
    <a:srgbClr val="8CC739"/>
    <a:srgbClr val="F44236"/>
    <a:srgbClr val="077568"/>
    <a:srgbClr val="019587"/>
    <a:srgbClr val="CE0000"/>
    <a:srgbClr val="C6310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ітлий стиль 3 –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із теми 1 –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27F97BB-C833-4FB7-BDE5-3F7075034690}" styleName="Стиль із теми 2 –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із теми 2 –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із теми 2 –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із теми 2 –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із теми 1 –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1544" autoAdjust="0"/>
    <p:restoredTop sz="94660"/>
  </p:normalViewPr>
  <p:slideViewPr>
    <p:cSldViewPr snapToGrid="0">
      <p:cViewPr varScale="1">
        <p:scale>
          <a:sx n="62" d="100"/>
          <a:sy n="62" d="100"/>
        </p:scale>
        <p:origin x="-714" y="-84"/>
      </p:cViewPr>
      <p:guideLst>
        <p:guide orient="horz" pos="2551"/>
        <p:guide pos="45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9F47D-97CC-44E4-A185-7F6298C878C2}" type="datetimeFigureOut">
              <a:rPr lang="uk-UA" smtClean="0"/>
              <a:pPr/>
              <a:t>10.07.2016</a:t>
            </a:fld>
            <a:endParaRPr lang="uk-UA" dirty="0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19399A-B587-42BB-B4A2-B5768FCE6146}" type="slidenum">
              <a:rPr lang="uk-UA" smtClean="0"/>
              <a:pPr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4135054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0027" y="1325531"/>
            <a:ext cx="10800160" cy="2819800"/>
          </a:xfrm>
        </p:spPr>
        <p:txBody>
          <a:bodyPr anchor="b"/>
          <a:lstStyle>
            <a:lvl1pPr algn="ctr">
              <a:defRPr sz="7086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4254073"/>
            <a:ext cx="10800160" cy="1955486"/>
          </a:xfrm>
        </p:spPr>
        <p:txBody>
          <a:bodyPr/>
          <a:lstStyle>
            <a:lvl1pPr marL="0" indent="0" algn="ctr">
              <a:buNone/>
              <a:defRPr sz="2834"/>
            </a:lvl1pPr>
            <a:lvl2pPr marL="539953" indent="0" algn="ctr">
              <a:buNone/>
              <a:defRPr sz="2362"/>
            </a:lvl2pPr>
            <a:lvl3pPr marL="1079906" indent="0" algn="ctr">
              <a:buNone/>
              <a:defRPr sz="2126"/>
            </a:lvl3pPr>
            <a:lvl4pPr marL="1619860" indent="0" algn="ctr">
              <a:buNone/>
              <a:defRPr sz="1890"/>
            </a:lvl4pPr>
            <a:lvl5pPr marL="2159813" indent="0" algn="ctr">
              <a:buNone/>
              <a:defRPr sz="1890"/>
            </a:lvl5pPr>
            <a:lvl6pPr marL="2699766" indent="0" algn="ctr">
              <a:buNone/>
              <a:defRPr sz="1890"/>
            </a:lvl6pPr>
            <a:lvl7pPr marL="3239719" indent="0" algn="ctr">
              <a:buNone/>
              <a:defRPr sz="1890"/>
            </a:lvl7pPr>
            <a:lvl8pPr marL="3779672" indent="0" algn="ctr">
              <a:buNone/>
              <a:defRPr sz="1890"/>
            </a:lvl8pPr>
            <a:lvl9pPr marL="4319626" indent="0" algn="ctr">
              <a:buNone/>
              <a:defRPr sz="189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177027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98089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4" y="2019233"/>
            <a:ext cx="12420184" cy="3369135"/>
          </a:xfrm>
        </p:spPr>
        <p:txBody>
          <a:bodyPr anchor="b"/>
          <a:lstStyle>
            <a:lvl1pPr>
              <a:defRPr sz="7086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4" y="5420241"/>
            <a:ext cx="12420184" cy="1771749"/>
          </a:xfrm>
        </p:spPr>
        <p:txBody>
          <a:bodyPr/>
          <a:lstStyle>
            <a:lvl1pPr marL="0" indent="0">
              <a:buNone/>
              <a:defRPr sz="2834">
                <a:solidFill>
                  <a:schemeClr val="tx1">
                    <a:tint val="75000"/>
                  </a:schemeClr>
                </a:solidFill>
              </a:defRPr>
            </a:lvl1pPr>
            <a:lvl2pPr marL="539953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06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8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813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76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719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67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62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802822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156097"/>
            <a:ext cx="6120091" cy="51390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156097"/>
            <a:ext cx="6120091" cy="51390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256682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431220"/>
            <a:ext cx="12420184" cy="156551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1" y="1985485"/>
            <a:ext cx="6091965" cy="973055"/>
          </a:xfrm>
        </p:spPr>
        <p:txBody>
          <a:bodyPr anchor="b"/>
          <a:lstStyle>
            <a:lvl1pPr marL="0" indent="0">
              <a:buNone/>
              <a:defRPr sz="2834" b="1"/>
            </a:lvl1pPr>
            <a:lvl2pPr marL="539953" indent="0">
              <a:buNone/>
              <a:defRPr sz="2362" b="1"/>
            </a:lvl2pPr>
            <a:lvl3pPr marL="1079906" indent="0">
              <a:buNone/>
              <a:defRPr sz="2126" b="1"/>
            </a:lvl3pPr>
            <a:lvl4pPr marL="1619860" indent="0">
              <a:buNone/>
              <a:defRPr sz="1890" b="1"/>
            </a:lvl4pPr>
            <a:lvl5pPr marL="2159813" indent="0">
              <a:buNone/>
              <a:defRPr sz="1890" b="1"/>
            </a:lvl5pPr>
            <a:lvl6pPr marL="2699766" indent="0">
              <a:buNone/>
              <a:defRPr sz="1890" b="1"/>
            </a:lvl6pPr>
            <a:lvl7pPr marL="3239719" indent="0">
              <a:buNone/>
              <a:defRPr sz="1890" b="1"/>
            </a:lvl7pPr>
            <a:lvl8pPr marL="3779672" indent="0">
              <a:buNone/>
              <a:defRPr sz="1890" b="1"/>
            </a:lvl8pPr>
            <a:lvl9pPr marL="4319626" indent="0">
              <a:buNone/>
              <a:defRPr sz="189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1" y="2958540"/>
            <a:ext cx="6091965" cy="435156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8" y="1985485"/>
            <a:ext cx="6121966" cy="973055"/>
          </a:xfrm>
        </p:spPr>
        <p:txBody>
          <a:bodyPr anchor="b"/>
          <a:lstStyle>
            <a:lvl1pPr marL="0" indent="0">
              <a:buNone/>
              <a:defRPr sz="2834" b="1"/>
            </a:lvl1pPr>
            <a:lvl2pPr marL="539953" indent="0">
              <a:buNone/>
              <a:defRPr sz="2362" b="1"/>
            </a:lvl2pPr>
            <a:lvl3pPr marL="1079906" indent="0">
              <a:buNone/>
              <a:defRPr sz="2126" b="1"/>
            </a:lvl3pPr>
            <a:lvl4pPr marL="1619860" indent="0">
              <a:buNone/>
              <a:defRPr sz="1890" b="1"/>
            </a:lvl4pPr>
            <a:lvl5pPr marL="2159813" indent="0">
              <a:buNone/>
              <a:defRPr sz="1890" b="1"/>
            </a:lvl5pPr>
            <a:lvl6pPr marL="2699766" indent="0">
              <a:buNone/>
              <a:defRPr sz="1890" b="1"/>
            </a:lvl6pPr>
            <a:lvl7pPr marL="3239719" indent="0">
              <a:buNone/>
              <a:defRPr sz="1890" b="1"/>
            </a:lvl7pPr>
            <a:lvl8pPr marL="3779672" indent="0">
              <a:buNone/>
              <a:defRPr sz="1890" b="1"/>
            </a:lvl8pPr>
            <a:lvl9pPr marL="4319626" indent="0">
              <a:buNone/>
              <a:defRPr sz="189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8" y="2958540"/>
            <a:ext cx="6121966" cy="435156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783098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985931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499015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1" y="539962"/>
            <a:ext cx="4644443" cy="1889866"/>
          </a:xfrm>
        </p:spPr>
        <p:txBody>
          <a:bodyPr anchor="b"/>
          <a:lstStyle>
            <a:lvl1pPr>
              <a:defRPr sz="377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166168"/>
            <a:ext cx="7290108" cy="5755841"/>
          </a:xfrm>
        </p:spPr>
        <p:txBody>
          <a:bodyPr/>
          <a:lstStyle>
            <a:lvl1pPr>
              <a:defRPr sz="3779"/>
            </a:lvl1pPr>
            <a:lvl2pPr>
              <a:defRPr sz="3307"/>
            </a:lvl2pPr>
            <a:lvl3pPr>
              <a:defRPr sz="2834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1" y="2429828"/>
            <a:ext cx="4644443" cy="4501556"/>
          </a:xfrm>
        </p:spPr>
        <p:txBody>
          <a:bodyPr/>
          <a:lstStyle>
            <a:lvl1pPr marL="0" indent="0">
              <a:buNone/>
              <a:defRPr sz="1890"/>
            </a:lvl1pPr>
            <a:lvl2pPr marL="539953" indent="0">
              <a:buNone/>
              <a:defRPr sz="1653"/>
            </a:lvl2pPr>
            <a:lvl3pPr marL="1079906" indent="0">
              <a:buNone/>
              <a:defRPr sz="1417"/>
            </a:lvl3pPr>
            <a:lvl4pPr marL="1619860" indent="0">
              <a:buNone/>
              <a:defRPr sz="1181"/>
            </a:lvl4pPr>
            <a:lvl5pPr marL="2159813" indent="0">
              <a:buNone/>
              <a:defRPr sz="1181"/>
            </a:lvl5pPr>
            <a:lvl6pPr marL="2699766" indent="0">
              <a:buNone/>
              <a:defRPr sz="1181"/>
            </a:lvl6pPr>
            <a:lvl7pPr marL="3239719" indent="0">
              <a:buNone/>
              <a:defRPr sz="1181"/>
            </a:lvl7pPr>
            <a:lvl8pPr marL="3779672" indent="0">
              <a:buNone/>
              <a:defRPr sz="1181"/>
            </a:lvl8pPr>
            <a:lvl9pPr marL="4319626" indent="0">
              <a:buNone/>
              <a:defRPr sz="118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293920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1" y="539962"/>
            <a:ext cx="4644443" cy="1889866"/>
          </a:xfrm>
        </p:spPr>
        <p:txBody>
          <a:bodyPr anchor="b"/>
          <a:lstStyle>
            <a:lvl1pPr>
              <a:defRPr sz="377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166168"/>
            <a:ext cx="7290108" cy="5755841"/>
          </a:xfrm>
        </p:spPr>
        <p:txBody>
          <a:bodyPr anchor="t"/>
          <a:lstStyle>
            <a:lvl1pPr marL="0" indent="0">
              <a:buNone/>
              <a:defRPr sz="3779"/>
            </a:lvl1pPr>
            <a:lvl2pPr marL="539953" indent="0">
              <a:buNone/>
              <a:defRPr sz="3307"/>
            </a:lvl2pPr>
            <a:lvl3pPr marL="1079906" indent="0">
              <a:buNone/>
              <a:defRPr sz="2834"/>
            </a:lvl3pPr>
            <a:lvl4pPr marL="1619860" indent="0">
              <a:buNone/>
              <a:defRPr sz="2362"/>
            </a:lvl4pPr>
            <a:lvl5pPr marL="2159813" indent="0">
              <a:buNone/>
              <a:defRPr sz="2362"/>
            </a:lvl5pPr>
            <a:lvl6pPr marL="2699766" indent="0">
              <a:buNone/>
              <a:defRPr sz="2362"/>
            </a:lvl6pPr>
            <a:lvl7pPr marL="3239719" indent="0">
              <a:buNone/>
              <a:defRPr sz="2362"/>
            </a:lvl7pPr>
            <a:lvl8pPr marL="3779672" indent="0">
              <a:buNone/>
              <a:defRPr sz="2362"/>
            </a:lvl8pPr>
            <a:lvl9pPr marL="4319626" indent="0">
              <a:buNone/>
              <a:defRPr sz="2362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1" y="2429828"/>
            <a:ext cx="4644443" cy="4501556"/>
          </a:xfrm>
        </p:spPr>
        <p:txBody>
          <a:bodyPr/>
          <a:lstStyle>
            <a:lvl1pPr marL="0" indent="0">
              <a:buNone/>
              <a:defRPr sz="1890"/>
            </a:lvl1pPr>
            <a:lvl2pPr marL="539953" indent="0">
              <a:buNone/>
              <a:defRPr sz="1653"/>
            </a:lvl2pPr>
            <a:lvl3pPr marL="1079906" indent="0">
              <a:buNone/>
              <a:defRPr sz="1417"/>
            </a:lvl3pPr>
            <a:lvl4pPr marL="1619860" indent="0">
              <a:buNone/>
              <a:defRPr sz="1181"/>
            </a:lvl4pPr>
            <a:lvl5pPr marL="2159813" indent="0">
              <a:buNone/>
              <a:defRPr sz="1181"/>
            </a:lvl5pPr>
            <a:lvl6pPr marL="2699766" indent="0">
              <a:buNone/>
              <a:defRPr sz="1181"/>
            </a:lvl6pPr>
            <a:lvl7pPr marL="3239719" indent="0">
              <a:buNone/>
              <a:defRPr sz="1181"/>
            </a:lvl7pPr>
            <a:lvl8pPr marL="3779672" indent="0">
              <a:buNone/>
              <a:defRPr sz="1181"/>
            </a:lvl8pPr>
            <a:lvl9pPr marL="4319626" indent="0">
              <a:buNone/>
              <a:defRPr sz="118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701073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181929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2" y="431220"/>
            <a:ext cx="3105046" cy="6863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431220"/>
            <a:ext cx="9135135" cy="6863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594526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0027" y="1325531"/>
            <a:ext cx="10800160" cy="2819800"/>
          </a:xfrm>
        </p:spPr>
        <p:txBody>
          <a:bodyPr anchor="b"/>
          <a:lstStyle>
            <a:lvl1pPr algn="ctr">
              <a:defRPr sz="7086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4254073"/>
            <a:ext cx="10800160" cy="1955486"/>
          </a:xfrm>
        </p:spPr>
        <p:txBody>
          <a:bodyPr/>
          <a:lstStyle>
            <a:lvl1pPr marL="0" indent="0" algn="ctr">
              <a:buNone/>
              <a:defRPr sz="2834"/>
            </a:lvl1pPr>
            <a:lvl2pPr marL="539953" indent="0" algn="ctr">
              <a:buNone/>
              <a:defRPr sz="2362"/>
            </a:lvl2pPr>
            <a:lvl3pPr marL="1079906" indent="0" algn="ctr">
              <a:buNone/>
              <a:defRPr sz="2126"/>
            </a:lvl3pPr>
            <a:lvl4pPr marL="1619860" indent="0" algn="ctr">
              <a:buNone/>
              <a:defRPr sz="1890"/>
            </a:lvl4pPr>
            <a:lvl5pPr marL="2159813" indent="0" algn="ctr">
              <a:buNone/>
              <a:defRPr sz="1890"/>
            </a:lvl5pPr>
            <a:lvl6pPr marL="2699766" indent="0" algn="ctr">
              <a:buNone/>
              <a:defRPr sz="1890"/>
            </a:lvl6pPr>
            <a:lvl7pPr marL="3239719" indent="0" algn="ctr">
              <a:buNone/>
              <a:defRPr sz="1890"/>
            </a:lvl7pPr>
            <a:lvl8pPr marL="3779672" indent="0" algn="ctr">
              <a:buNone/>
              <a:defRPr sz="1890"/>
            </a:lvl8pPr>
            <a:lvl9pPr marL="4319626" indent="0" algn="ctr">
              <a:buNone/>
              <a:defRPr sz="189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177027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980894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4" y="2019233"/>
            <a:ext cx="12420184" cy="3369135"/>
          </a:xfrm>
        </p:spPr>
        <p:txBody>
          <a:bodyPr anchor="b"/>
          <a:lstStyle>
            <a:lvl1pPr>
              <a:defRPr sz="7086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4" y="5420241"/>
            <a:ext cx="12420184" cy="1771749"/>
          </a:xfrm>
        </p:spPr>
        <p:txBody>
          <a:bodyPr/>
          <a:lstStyle>
            <a:lvl1pPr marL="0" indent="0">
              <a:buNone/>
              <a:defRPr sz="2834">
                <a:solidFill>
                  <a:schemeClr val="tx1">
                    <a:tint val="75000"/>
                  </a:schemeClr>
                </a:solidFill>
              </a:defRPr>
            </a:lvl1pPr>
            <a:lvl2pPr marL="539953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06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8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813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76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719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67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62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802822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156097"/>
            <a:ext cx="6120091" cy="51390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156097"/>
            <a:ext cx="6120091" cy="51390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2566824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431220"/>
            <a:ext cx="12420184" cy="156551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1" y="1985485"/>
            <a:ext cx="6091965" cy="973055"/>
          </a:xfrm>
        </p:spPr>
        <p:txBody>
          <a:bodyPr anchor="b"/>
          <a:lstStyle>
            <a:lvl1pPr marL="0" indent="0">
              <a:buNone/>
              <a:defRPr sz="2834" b="1"/>
            </a:lvl1pPr>
            <a:lvl2pPr marL="539953" indent="0">
              <a:buNone/>
              <a:defRPr sz="2362" b="1"/>
            </a:lvl2pPr>
            <a:lvl3pPr marL="1079906" indent="0">
              <a:buNone/>
              <a:defRPr sz="2126" b="1"/>
            </a:lvl3pPr>
            <a:lvl4pPr marL="1619860" indent="0">
              <a:buNone/>
              <a:defRPr sz="1890" b="1"/>
            </a:lvl4pPr>
            <a:lvl5pPr marL="2159813" indent="0">
              <a:buNone/>
              <a:defRPr sz="1890" b="1"/>
            </a:lvl5pPr>
            <a:lvl6pPr marL="2699766" indent="0">
              <a:buNone/>
              <a:defRPr sz="1890" b="1"/>
            </a:lvl6pPr>
            <a:lvl7pPr marL="3239719" indent="0">
              <a:buNone/>
              <a:defRPr sz="1890" b="1"/>
            </a:lvl7pPr>
            <a:lvl8pPr marL="3779672" indent="0">
              <a:buNone/>
              <a:defRPr sz="1890" b="1"/>
            </a:lvl8pPr>
            <a:lvl9pPr marL="4319626" indent="0">
              <a:buNone/>
              <a:defRPr sz="189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1" y="2958540"/>
            <a:ext cx="6091965" cy="435156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8" y="1985485"/>
            <a:ext cx="6121966" cy="973055"/>
          </a:xfrm>
        </p:spPr>
        <p:txBody>
          <a:bodyPr anchor="b"/>
          <a:lstStyle>
            <a:lvl1pPr marL="0" indent="0">
              <a:buNone/>
              <a:defRPr sz="2834" b="1"/>
            </a:lvl1pPr>
            <a:lvl2pPr marL="539953" indent="0">
              <a:buNone/>
              <a:defRPr sz="2362" b="1"/>
            </a:lvl2pPr>
            <a:lvl3pPr marL="1079906" indent="0">
              <a:buNone/>
              <a:defRPr sz="2126" b="1"/>
            </a:lvl3pPr>
            <a:lvl4pPr marL="1619860" indent="0">
              <a:buNone/>
              <a:defRPr sz="1890" b="1"/>
            </a:lvl4pPr>
            <a:lvl5pPr marL="2159813" indent="0">
              <a:buNone/>
              <a:defRPr sz="1890" b="1"/>
            </a:lvl5pPr>
            <a:lvl6pPr marL="2699766" indent="0">
              <a:buNone/>
              <a:defRPr sz="1890" b="1"/>
            </a:lvl6pPr>
            <a:lvl7pPr marL="3239719" indent="0">
              <a:buNone/>
              <a:defRPr sz="1890" b="1"/>
            </a:lvl7pPr>
            <a:lvl8pPr marL="3779672" indent="0">
              <a:buNone/>
              <a:defRPr sz="1890" b="1"/>
            </a:lvl8pPr>
            <a:lvl9pPr marL="4319626" indent="0">
              <a:buNone/>
              <a:defRPr sz="189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8" y="2958540"/>
            <a:ext cx="6121966" cy="435156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7830987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9859317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499015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1" y="539962"/>
            <a:ext cx="4644443" cy="1889866"/>
          </a:xfrm>
        </p:spPr>
        <p:txBody>
          <a:bodyPr anchor="b"/>
          <a:lstStyle>
            <a:lvl1pPr>
              <a:defRPr sz="377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166168"/>
            <a:ext cx="7290108" cy="5755841"/>
          </a:xfrm>
        </p:spPr>
        <p:txBody>
          <a:bodyPr/>
          <a:lstStyle>
            <a:lvl1pPr>
              <a:defRPr sz="3779"/>
            </a:lvl1pPr>
            <a:lvl2pPr>
              <a:defRPr sz="3307"/>
            </a:lvl2pPr>
            <a:lvl3pPr>
              <a:defRPr sz="2834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1" y="2429828"/>
            <a:ext cx="4644443" cy="4501556"/>
          </a:xfrm>
        </p:spPr>
        <p:txBody>
          <a:bodyPr/>
          <a:lstStyle>
            <a:lvl1pPr marL="0" indent="0">
              <a:buNone/>
              <a:defRPr sz="1890"/>
            </a:lvl1pPr>
            <a:lvl2pPr marL="539953" indent="0">
              <a:buNone/>
              <a:defRPr sz="1653"/>
            </a:lvl2pPr>
            <a:lvl3pPr marL="1079906" indent="0">
              <a:buNone/>
              <a:defRPr sz="1417"/>
            </a:lvl3pPr>
            <a:lvl4pPr marL="1619860" indent="0">
              <a:buNone/>
              <a:defRPr sz="1181"/>
            </a:lvl4pPr>
            <a:lvl5pPr marL="2159813" indent="0">
              <a:buNone/>
              <a:defRPr sz="1181"/>
            </a:lvl5pPr>
            <a:lvl6pPr marL="2699766" indent="0">
              <a:buNone/>
              <a:defRPr sz="1181"/>
            </a:lvl6pPr>
            <a:lvl7pPr marL="3239719" indent="0">
              <a:buNone/>
              <a:defRPr sz="1181"/>
            </a:lvl7pPr>
            <a:lvl8pPr marL="3779672" indent="0">
              <a:buNone/>
              <a:defRPr sz="1181"/>
            </a:lvl8pPr>
            <a:lvl9pPr marL="4319626" indent="0">
              <a:buNone/>
              <a:defRPr sz="118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2939200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1" y="539962"/>
            <a:ext cx="4644443" cy="1889866"/>
          </a:xfrm>
        </p:spPr>
        <p:txBody>
          <a:bodyPr anchor="b"/>
          <a:lstStyle>
            <a:lvl1pPr>
              <a:defRPr sz="377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166168"/>
            <a:ext cx="7290108" cy="5755841"/>
          </a:xfrm>
        </p:spPr>
        <p:txBody>
          <a:bodyPr anchor="t"/>
          <a:lstStyle>
            <a:lvl1pPr marL="0" indent="0">
              <a:buNone/>
              <a:defRPr sz="3779"/>
            </a:lvl1pPr>
            <a:lvl2pPr marL="539953" indent="0">
              <a:buNone/>
              <a:defRPr sz="3307"/>
            </a:lvl2pPr>
            <a:lvl3pPr marL="1079906" indent="0">
              <a:buNone/>
              <a:defRPr sz="2834"/>
            </a:lvl3pPr>
            <a:lvl4pPr marL="1619860" indent="0">
              <a:buNone/>
              <a:defRPr sz="2362"/>
            </a:lvl4pPr>
            <a:lvl5pPr marL="2159813" indent="0">
              <a:buNone/>
              <a:defRPr sz="2362"/>
            </a:lvl5pPr>
            <a:lvl6pPr marL="2699766" indent="0">
              <a:buNone/>
              <a:defRPr sz="2362"/>
            </a:lvl6pPr>
            <a:lvl7pPr marL="3239719" indent="0">
              <a:buNone/>
              <a:defRPr sz="2362"/>
            </a:lvl7pPr>
            <a:lvl8pPr marL="3779672" indent="0">
              <a:buNone/>
              <a:defRPr sz="2362"/>
            </a:lvl8pPr>
            <a:lvl9pPr marL="4319626" indent="0">
              <a:buNone/>
              <a:defRPr sz="2362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1" y="2429828"/>
            <a:ext cx="4644443" cy="4501556"/>
          </a:xfrm>
        </p:spPr>
        <p:txBody>
          <a:bodyPr/>
          <a:lstStyle>
            <a:lvl1pPr marL="0" indent="0">
              <a:buNone/>
              <a:defRPr sz="1890"/>
            </a:lvl1pPr>
            <a:lvl2pPr marL="539953" indent="0">
              <a:buNone/>
              <a:defRPr sz="1653"/>
            </a:lvl2pPr>
            <a:lvl3pPr marL="1079906" indent="0">
              <a:buNone/>
              <a:defRPr sz="1417"/>
            </a:lvl3pPr>
            <a:lvl4pPr marL="1619860" indent="0">
              <a:buNone/>
              <a:defRPr sz="1181"/>
            </a:lvl4pPr>
            <a:lvl5pPr marL="2159813" indent="0">
              <a:buNone/>
              <a:defRPr sz="1181"/>
            </a:lvl5pPr>
            <a:lvl6pPr marL="2699766" indent="0">
              <a:buNone/>
              <a:defRPr sz="1181"/>
            </a:lvl6pPr>
            <a:lvl7pPr marL="3239719" indent="0">
              <a:buNone/>
              <a:defRPr sz="1181"/>
            </a:lvl7pPr>
            <a:lvl8pPr marL="3779672" indent="0">
              <a:buNone/>
              <a:defRPr sz="1181"/>
            </a:lvl8pPr>
            <a:lvl9pPr marL="4319626" indent="0">
              <a:buNone/>
              <a:defRPr sz="118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7010737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1819299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2" y="431220"/>
            <a:ext cx="3105046" cy="6863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431220"/>
            <a:ext cx="9135135" cy="6863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A343-85A3-46B9-A311-74F62496568C}" type="datetimeFigureOut">
              <a:rPr lang="nl-NL" smtClean="0"/>
              <a:pPr/>
              <a:t>10-7-2016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594526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431220"/>
            <a:ext cx="12420184" cy="1565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156097"/>
            <a:ext cx="12420184" cy="5139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7506968"/>
            <a:ext cx="324004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7506968"/>
            <a:ext cx="4860072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7506968"/>
            <a:ext cx="324004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78091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79906" rtl="0" eaLnBrk="1" latinLnBrk="0" hangingPunct="1">
        <a:lnSpc>
          <a:spcPct val="90000"/>
        </a:lnSpc>
        <a:spcBef>
          <a:spcPct val="0"/>
        </a:spcBef>
        <a:buNone/>
        <a:defRPr sz="51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77" indent="-269977" algn="l" defTabSz="107990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30" indent="-269977" algn="l" defTabSz="1079906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4" kern="1200">
          <a:solidFill>
            <a:schemeClr val="tx1"/>
          </a:solidFill>
          <a:latin typeface="+mn-lt"/>
          <a:ea typeface="+mn-ea"/>
          <a:cs typeface="+mn-cs"/>
        </a:defRPr>
      </a:lvl2pPr>
      <a:lvl3pPr marL="1349883" indent="-269977" algn="l" defTabSz="1079906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836" indent="-269977" algn="l" defTabSz="1079906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789" indent="-269977" algn="l" defTabSz="1079906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743" indent="-269977" algn="l" defTabSz="1079906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696" indent="-269977" algn="l" defTabSz="1079906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649" indent="-269977" algn="l" defTabSz="1079906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602" indent="-269977" algn="l" defTabSz="1079906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0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53" algn="l" defTabSz="107990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06" algn="l" defTabSz="107990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860" algn="l" defTabSz="107990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813" algn="l" defTabSz="107990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766" algn="l" defTabSz="107990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719" algn="l" defTabSz="107990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672" algn="l" defTabSz="107990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626" algn="l" defTabSz="107990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431220"/>
            <a:ext cx="12420184" cy="1565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156097"/>
            <a:ext cx="12420184" cy="5139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7506968"/>
            <a:ext cx="324004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7506968"/>
            <a:ext cx="4860072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7506968"/>
            <a:ext cx="324004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9215C-3A82-40ED-9E83-CB21DA54D377}" type="slidenum">
              <a:rPr lang="nl-NL" smtClean="0"/>
              <a:pPr/>
              <a:t>‹№›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78091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79906" rtl="0" eaLnBrk="1" latinLnBrk="0" hangingPunct="1">
        <a:lnSpc>
          <a:spcPct val="90000"/>
        </a:lnSpc>
        <a:spcBef>
          <a:spcPct val="0"/>
        </a:spcBef>
        <a:buNone/>
        <a:defRPr sz="51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77" indent="-269977" algn="l" defTabSz="107990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30" indent="-269977" algn="l" defTabSz="1079906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4" kern="1200">
          <a:solidFill>
            <a:schemeClr val="tx1"/>
          </a:solidFill>
          <a:latin typeface="+mn-lt"/>
          <a:ea typeface="+mn-ea"/>
          <a:cs typeface="+mn-cs"/>
        </a:defRPr>
      </a:lvl2pPr>
      <a:lvl3pPr marL="1349883" indent="-269977" algn="l" defTabSz="1079906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836" indent="-269977" algn="l" defTabSz="1079906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789" indent="-269977" algn="l" defTabSz="1079906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743" indent="-269977" algn="l" defTabSz="1079906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696" indent="-269977" algn="l" defTabSz="1079906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649" indent="-269977" algn="l" defTabSz="1079906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602" indent="-269977" algn="l" defTabSz="1079906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0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53" algn="l" defTabSz="107990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06" algn="l" defTabSz="107990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860" algn="l" defTabSz="107990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813" algn="l" defTabSz="107990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766" algn="l" defTabSz="107990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719" algn="l" defTabSz="107990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672" algn="l" defTabSz="107990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626" algn="l" defTabSz="1079906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4.png"/><Relationship Id="rId7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3"/>
          <p:cNvSpPr/>
          <p:nvPr/>
        </p:nvSpPr>
        <p:spPr>
          <a:xfrm>
            <a:off x="-127676" y="5890904"/>
            <a:ext cx="5218072" cy="17242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xtBox 1"/>
          <p:cNvSpPr txBox="1"/>
          <p:nvPr/>
        </p:nvSpPr>
        <p:spPr>
          <a:xfrm>
            <a:off x="1" y="1632412"/>
            <a:ext cx="14400212" cy="5120640"/>
          </a:xfrm>
          <a:prstGeom prst="rect">
            <a:avLst/>
          </a:prstGeom>
          <a:solidFill>
            <a:srgbClr val="0070C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11" name="TextBox 10"/>
          <p:cNvSpPr txBox="1"/>
          <p:nvPr/>
        </p:nvSpPr>
        <p:spPr>
          <a:xfrm>
            <a:off x="442216" y="2077157"/>
            <a:ext cx="7894063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uk-UA" sz="5400" dirty="0" smtClean="0">
                <a:solidFill>
                  <a:schemeClr val="bg1"/>
                </a:solidFill>
                <a:latin typeface="Roboto"/>
                <a:ea typeface="Verdana" panose="020B0604030504040204" pitchFamily="34" charset="0"/>
                <a:cs typeface="Verdana" panose="020B0604030504040204" pitchFamily="34" charset="0"/>
              </a:rPr>
              <a:t>Навчальний проект </a:t>
            </a:r>
            <a:r>
              <a:rPr lang="uk-UA" sz="5400" dirty="0" err="1" smtClean="0">
                <a:solidFill>
                  <a:schemeClr val="bg1"/>
                </a:solidFill>
                <a:latin typeface="Roboto"/>
                <a:ea typeface="Verdana" panose="020B0604030504040204" pitchFamily="34" charset="0"/>
                <a:cs typeface="Verdana" panose="020B0604030504040204" pitchFamily="34" charset="0"/>
              </a:rPr>
              <a:t>“</a:t>
            </a:r>
            <a:r>
              <a:rPr lang="uk-UA" sz="5400" dirty="0" err="1" smtClean="0">
                <a:solidFill>
                  <a:schemeClr val="bg1"/>
                </a:solidFill>
                <a:latin typeface="Times New Roman"/>
                <a:ea typeface="Calibri"/>
              </a:rPr>
              <a:t>Визначення</a:t>
            </a:r>
            <a:r>
              <a:rPr lang="uk-UA" sz="5400" dirty="0" smtClean="0">
                <a:solidFill>
                  <a:schemeClr val="bg1"/>
                </a:solidFill>
                <a:latin typeface="Times New Roman"/>
                <a:ea typeface="Calibri"/>
              </a:rPr>
              <a:t> середньої швидкості нерівномірного </a:t>
            </a:r>
            <a:r>
              <a:rPr lang="uk-UA" sz="5400" dirty="0" err="1" smtClean="0">
                <a:solidFill>
                  <a:schemeClr val="bg1"/>
                </a:solidFill>
                <a:latin typeface="Times New Roman"/>
                <a:ea typeface="Calibri"/>
              </a:rPr>
              <a:t>руху</a:t>
            </a:r>
            <a:r>
              <a:rPr lang="uk-UA" sz="5400" dirty="0" err="1" smtClean="0">
                <a:solidFill>
                  <a:schemeClr val="bg1"/>
                </a:solidFill>
                <a:latin typeface="Roboto"/>
                <a:ea typeface="Verdana" panose="020B0604030504040204" pitchFamily="34" charset="0"/>
                <a:cs typeface="Verdana" panose="020B0604030504040204" pitchFamily="34" charset="0"/>
              </a:rPr>
              <a:t>”</a:t>
            </a:r>
            <a:endParaRPr lang="uk-UA" sz="5400" dirty="0">
              <a:solidFill>
                <a:schemeClr val="bg1"/>
              </a:solidFill>
              <a:latin typeface="Roboto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75737" y="294324"/>
            <a:ext cx="3442252" cy="1226197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2362"/>
          <a:stretch/>
        </p:blipFill>
        <p:spPr>
          <a:xfrm>
            <a:off x="9159497" y="4243432"/>
            <a:ext cx="3406967" cy="23380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772" r="2817"/>
          <a:stretch/>
        </p:blipFill>
        <p:spPr>
          <a:xfrm>
            <a:off x="9159497" y="1820896"/>
            <a:ext cx="3402185" cy="22510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6614305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7999"/>
            <a:ext cx="14721839" cy="98079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8065" y="-37999"/>
            <a:ext cx="12764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uk-UA" sz="5400" b="1" dirty="0" smtClean="0">
                <a:solidFill>
                  <a:prstClr val="white"/>
                </a:solidFill>
              </a:rPr>
              <a:t>Проблемні питання</a:t>
            </a:r>
            <a:endParaRPr lang="uk-UA" sz="5400" b="1" dirty="0">
              <a:solidFill>
                <a:prstClr val="white"/>
              </a:solidFill>
            </a:endParaRPr>
          </a:p>
        </p:txBody>
      </p:sp>
      <p:grpSp>
        <p:nvGrpSpPr>
          <p:cNvPr id="4" name="Групувати 3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25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6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15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sp>
        <p:nvSpPr>
          <p:cNvPr id="23" name="Button Color - Down"/>
          <p:cNvSpPr/>
          <p:nvPr/>
        </p:nvSpPr>
        <p:spPr>
          <a:xfrm>
            <a:off x="496390" y="1289753"/>
            <a:ext cx="13435740" cy="228947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38100">
            <a:solidFill>
              <a:schemeClr val="accent4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4400" b="1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Напевне</a:t>
            </a:r>
            <a:r>
              <a:rPr lang="ru-RU" sz="44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вам </a:t>
            </a:r>
            <a:r>
              <a:rPr lang="ru-RU" sz="4400" b="1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доводилося</a:t>
            </a:r>
            <a:r>
              <a:rPr lang="ru-RU" sz="44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їхати</a:t>
            </a:r>
            <a:r>
              <a:rPr lang="ru-RU" sz="44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автобусом</a:t>
            </a:r>
            <a:r>
              <a:rPr lang="ru-RU" sz="44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або</a:t>
            </a:r>
            <a:r>
              <a:rPr lang="ru-RU" sz="44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потягом</a:t>
            </a:r>
            <a:r>
              <a:rPr lang="ru-RU" sz="44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із</a:t>
            </a:r>
            <a:r>
              <a:rPr lang="ru-RU" sz="44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одного </a:t>
            </a:r>
            <a:r>
              <a:rPr lang="ru-RU" sz="4400" b="1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міста</a:t>
            </a:r>
            <a:r>
              <a:rPr lang="ru-RU" sz="44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до </a:t>
            </a:r>
            <a:r>
              <a:rPr lang="ru-RU" sz="4400" b="1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іншого</a:t>
            </a:r>
            <a:r>
              <a:rPr lang="ru-RU" sz="44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kumimoji="0" lang="nl-NL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" name="Групувати 1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21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2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8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5378" y="3847973"/>
            <a:ext cx="5227026" cy="35200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72" r="8507"/>
          <a:stretch/>
        </p:blipFill>
        <p:spPr>
          <a:xfrm>
            <a:off x="6492198" y="3847973"/>
            <a:ext cx="6923314" cy="35200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353631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7999"/>
            <a:ext cx="14721839" cy="98079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8065" y="-37999"/>
            <a:ext cx="12764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uk-UA" sz="5400" b="1" dirty="0">
                <a:solidFill>
                  <a:prstClr val="white"/>
                </a:solidFill>
              </a:rPr>
              <a:t>Проблемні питання</a:t>
            </a:r>
          </a:p>
        </p:txBody>
      </p:sp>
      <p:grpSp>
        <p:nvGrpSpPr>
          <p:cNvPr id="4" name="Групувати 3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25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6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15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sp>
        <p:nvSpPr>
          <p:cNvPr id="23" name="Button Color - Down"/>
          <p:cNvSpPr/>
          <p:nvPr/>
        </p:nvSpPr>
        <p:spPr>
          <a:xfrm>
            <a:off x="525013" y="1401221"/>
            <a:ext cx="13435740" cy="13948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38100">
            <a:solidFill>
              <a:schemeClr val="accent4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4400" b="1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Чи</a:t>
            </a:r>
            <a:r>
              <a:rPr lang="ru-RU" sz="44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можна</a:t>
            </a:r>
            <a:r>
              <a:rPr lang="ru-RU" sz="44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назвати</a:t>
            </a:r>
            <a:r>
              <a:rPr lang="ru-RU" sz="44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такий</a:t>
            </a:r>
            <a:r>
              <a:rPr lang="ru-RU" sz="44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рух</a:t>
            </a:r>
            <a:r>
              <a:rPr lang="ru-RU" sz="44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рівномірним</a:t>
            </a:r>
            <a:r>
              <a:rPr lang="ru-RU" sz="44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r>
              <a:rPr lang="ru-RU" sz="44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kumimoji="0" lang="nl-NL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Button Color - Down"/>
          <p:cNvSpPr/>
          <p:nvPr/>
        </p:nvSpPr>
        <p:spPr>
          <a:xfrm>
            <a:off x="525013" y="3397169"/>
            <a:ext cx="13435740" cy="1434521"/>
          </a:xfrm>
          <a:prstGeom prst="rect">
            <a:avLst/>
          </a:prstGeom>
          <a:solidFill>
            <a:srgbClr val="C63102"/>
          </a:solidFill>
          <a:ln w="38100">
            <a:solidFill>
              <a:srgbClr val="C6310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4400" b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 як називають такий рух? </a:t>
            </a:r>
            <a:endParaRPr kumimoji="0" lang="nl-NL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" name="Групувати 1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21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2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8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sp>
        <p:nvSpPr>
          <p:cNvPr id="29" name="Button Color - Down"/>
          <p:cNvSpPr/>
          <p:nvPr/>
        </p:nvSpPr>
        <p:spPr>
          <a:xfrm>
            <a:off x="525013" y="5433387"/>
            <a:ext cx="13414748" cy="1440042"/>
          </a:xfrm>
          <a:prstGeom prst="rect">
            <a:avLst/>
          </a:prstGeom>
          <a:solidFill>
            <a:srgbClr val="6C992B"/>
          </a:solidFill>
          <a:ln w="38100">
            <a:solidFill>
              <a:srgbClr val="6C992B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Як </a:t>
            </a:r>
            <a:r>
              <a:rPr lang="ru-RU" sz="4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описати</a:t>
            </a:r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 </a:t>
            </a:r>
            <a:endParaRPr lang="ru-RU" sz="4400" b="1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527254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 animBg="1"/>
      <p:bldP spid="16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7999"/>
            <a:ext cx="14721839" cy="9807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8065" y="-37999"/>
            <a:ext cx="127640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 smtClean="0">
                <a:solidFill>
                  <a:prstClr val="white"/>
                </a:solidFill>
              </a:rPr>
              <a:t>Завдання 1 </a:t>
            </a:r>
          </a:p>
          <a:p>
            <a:r>
              <a:rPr lang="uk-UA" sz="5400" dirty="0" smtClean="0"/>
              <a:t>Експериментально визначити  середню швидкість кульки.</a:t>
            </a:r>
          </a:p>
          <a:p>
            <a:pPr lvl="0"/>
            <a:r>
              <a:rPr lang="uk-UA" sz="5400" b="1" dirty="0" smtClean="0">
                <a:solidFill>
                  <a:prstClr val="white"/>
                </a:solidFill>
              </a:rPr>
              <a:t> </a:t>
            </a:r>
            <a:endParaRPr lang="uk-UA" sz="5400" b="1" dirty="0">
              <a:solidFill>
                <a:prstClr val="white"/>
              </a:solidFill>
            </a:endParaRPr>
          </a:p>
        </p:txBody>
      </p:sp>
      <p:grpSp>
        <p:nvGrpSpPr>
          <p:cNvPr id="20" name="Групувати 19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21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3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2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grpSp>
        <p:nvGrpSpPr>
          <p:cNvPr id="25" name="Групувати 24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26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8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7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graphicFrame>
        <p:nvGraphicFramePr>
          <p:cNvPr id="30" name="Таблица 29"/>
          <p:cNvGraphicFramePr>
            <a:graphicFrameLocks noGrp="1"/>
          </p:cNvGraphicFramePr>
          <p:nvPr/>
        </p:nvGraphicFramePr>
        <p:xfrm>
          <a:off x="2103119" y="4785359"/>
          <a:ext cx="11140440" cy="2490661"/>
        </p:xfrm>
        <a:graphic>
          <a:graphicData uri="http://schemas.openxmlformats.org/drawingml/2006/table">
            <a:tbl>
              <a:tblPr/>
              <a:tblGrid>
                <a:gridCol w="1270782"/>
                <a:gridCol w="747895"/>
                <a:gridCol w="901310"/>
                <a:gridCol w="779856"/>
                <a:gridCol w="779856"/>
                <a:gridCol w="806704"/>
                <a:gridCol w="873184"/>
                <a:gridCol w="901310"/>
                <a:gridCol w="900030"/>
                <a:gridCol w="875741"/>
                <a:gridCol w="1087963"/>
                <a:gridCol w="1215809"/>
              </a:tblGrid>
              <a:tr h="909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/>
                          <a:ea typeface="Calibri"/>
                          <a:cs typeface="Times New Roman"/>
                        </a:rPr>
                        <a:t>№ досліду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i="1">
                          <a:latin typeface="Times New Roman"/>
                          <a:ea typeface="Calibri"/>
                          <a:cs typeface="Times New Roman"/>
                        </a:rPr>
                        <a:t>l</a:t>
                      </a:r>
                      <a:r>
                        <a:rPr lang="uk-UA" sz="1200" i="1" baseline="-25000">
                          <a:latin typeface="Times New Roman"/>
                          <a:ea typeface="Calibri"/>
                          <a:cs typeface="Times New Roman"/>
                        </a:rPr>
                        <a:t>1,</a:t>
                      </a:r>
                      <a:r>
                        <a:rPr lang="uk-UA" sz="1200" i="1"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i="1">
                          <a:latin typeface="Times New Roman"/>
                          <a:ea typeface="Calibri"/>
                          <a:cs typeface="Times New Roman"/>
                        </a:rPr>
                        <a:t>l</a:t>
                      </a:r>
                      <a:r>
                        <a:rPr lang="uk-UA" sz="1200" i="1" baseline="-25000">
                          <a:latin typeface="Times New Roman"/>
                          <a:ea typeface="Calibri"/>
                          <a:cs typeface="Times New Roman"/>
                        </a:rPr>
                        <a:t>2,</a:t>
                      </a:r>
                      <a:r>
                        <a:rPr lang="uk-UA" sz="1200" i="1"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i="1">
                          <a:latin typeface="Times New Roman"/>
                          <a:ea typeface="Calibri"/>
                          <a:cs typeface="Times New Roman"/>
                        </a:rPr>
                        <a:t>l</a:t>
                      </a:r>
                      <a:r>
                        <a:rPr lang="uk-UA" sz="1200" i="1" baseline="-25000">
                          <a:latin typeface="Times New Roman"/>
                          <a:ea typeface="Calibri"/>
                          <a:cs typeface="Times New Roman"/>
                        </a:rPr>
                        <a:t>3,</a:t>
                      </a:r>
                      <a:r>
                        <a:rPr lang="uk-UA" sz="1200" i="1"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i="1">
                          <a:latin typeface="Times New Roman"/>
                          <a:ea typeface="Calibri"/>
                          <a:cs typeface="Times New Roman"/>
                        </a:rPr>
                        <a:t>l</a:t>
                      </a:r>
                      <a:r>
                        <a:rPr lang="uk-UA" sz="1200" i="1" baseline="-25000">
                          <a:latin typeface="Times New Roman"/>
                          <a:ea typeface="Calibri"/>
                          <a:cs typeface="Times New Roman"/>
                        </a:rPr>
                        <a:t>4,</a:t>
                      </a:r>
                      <a:r>
                        <a:rPr lang="uk-UA" sz="1200" i="1"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uk-UA" sz="1400" baseline="-25000">
                          <a:latin typeface="Times New Roman"/>
                          <a:ea typeface="Calibri"/>
                          <a:cs typeface="Times New Roman"/>
                        </a:rPr>
                        <a:t>1,</a:t>
                      </a: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uk-UA" sz="1400" baseline="-25000">
                          <a:latin typeface="Times New Roman"/>
                          <a:ea typeface="Calibri"/>
                          <a:cs typeface="Times New Roman"/>
                        </a:rPr>
                        <a:t>2,</a:t>
                      </a: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uk-UA" sz="1400" baseline="-25000">
                          <a:latin typeface="Times New Roman"/>
                          <a:ea typeface="Calibri"/>
                          <a:cs typeface="Times New Roman"/>
                        </a:rPr>
                        <a:t>3,</a:t>
                      </a: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uk-UA" sz="1400" baseline="-25000">
                          <a:latin typeface="Times New Roman"/>
                          <a:ea typeface="Calibri"/>
                          <a:cs typeface="Times New Roman"/>
                        </a:rPr>
                        <a:t>4,</a:t>
                      </a: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i="1">
                          <a:latin typeface="Times New Roman"/>
                          <a:ea typeface="Calibri"/>
                          <a:cs typeface="Times New Roman"/>
                        </a:rPr>
                        <a:t>l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i="1"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r>
                        <a:rPr lang="uk-UA" sz="1400" i="1" baseline="-25000">
                          <a:latin typeface="Times New Roman"/>
                          <a:ea typeface="Calibri"/>
                          <a:cs typeface="Times New Roman"/>
                        </a:rPr>
                        <a:t>ср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1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1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1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7" name="Рисунок 1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01240" y="2468881"/>
            <a:ext cx="6808629" cy="224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9213149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7999"/>
            <a:ext cx="14721839" cy="9807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8065" y="-37999"/>
            <a:ext cx="127640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5400" b="1" dirty="0" smtClean="0">
                <a:solidFill>
                  <a:prstClr val="white"/>
                </a:solidFill>
              </a:rPr>
              <a:t>Завдання 2 </a:t>
            </a:r>
          </a:p>
          <a:p>
            <a:pPr lvl="0"/>
            <a:r>
              <a:rPr lang="uk-UA" sz="5400" dirty="0" smtClean="0"/>
              <a:t>Розв</a:t>
            </a:r>
            <a:r>
              <a:rPr lang="ru-RU" sz="5400" dirty="0" smtClean="0"/>
              <a:t>’</a:t>
            </a:r>
            <a:r>
              <a:rPr lang="uk-UA" sz="5400" dirty="0" err="1" smtClean="0"/>
              <a:t>язати</a:t>
            </a:r>
            <a:r>
              <a:rPr lang="uk-UA" sz="5400" dirty="0" smtClean="0"/>
              <a:t> запропоновані задачі.</a:t>
            </a:r>
            <a:endParaRPr lang="uk-UA" sz="5400" b="1" dirty="0">
              <a:solidFill>
                <a:prstClr val="white"/>
              </a:solidFill>
            </a:endParaRPr>
          </a:p>
        </p:txBody>
      </p:sp>
      <p:grpSp>
        <p:nvGrpSpPr>
          <p:cNvPr id="20" name="Групувати 19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21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3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2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grpSp>
        <p:nvGrpSpPr>
          <p:cNvPr id="25" name="Групувати 24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26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8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7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pic>
        <p:nvPicPr>
          <p:cNvPr id="12290" name="Picture 2" descr="C:\Users\1\Desktop\i (6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71015" y="1989772"/>
            <a:ext cx="3132551" cy="2094548"/>
          </a:xfrm>
          <a:prstGeom prst="rect">
            <a:avLst/>
          </a:prstGeom>
          <a:noFill/>
        </p:spPr>
      </p:pic>
      <p:pic>
        <p:nvPicPr>
          <p:cNvPr id="12292" name="Picture 4" descr="C:\Users\1\Desktop\i (4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2004060"/>
            <a:ext cx="2620645" cy="1973377"/>
          </a:xfrm>
          <a:prstGeom prst="rect">
            <a:avLst/>
          </a:prstGeom>
          <a:noFill/>
        </p:spPr>
      </p:pic>
      <p:pic>
        <p:nvPicPr>
          <p:cNvPr id="12294" name="Picture 6" descr="C:\Users\1\Desktop\291cb082bcc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21295" y="4922520"/>
            <a:ext cx="3650592" cy="2127885"/>
          </a:xfrm>
          <a:prstGeom prst="rect">
            <a:avLst/>
          </a:prstGeom>
          <a:noFill/>
        </p:spPr>
      </p:pic>
      <p:pic>
        <p:nvPicPr>
          <p:cNvPr id="12296" name="Picture 8" descr="C:\Users\1\Desktop\239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143615" y="1828801"/>
            <a:ext cx="2240859" cy="2635250"/>
          </a:xfrm>
          <a:prstGeom prst="rect">
            <a:avLst/>
          </a:prstGeom>
          <a:noFill/>
        </p:spPr>
      </p:pic>
      <p:pic>
        <p:nvPicPr>
          <p:cNvPr id="12298" name="Picture 10" descr="C:\Users\1\Desktop\Гепард (29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7775" y="5059680"/>
            <a:ext cx="3791585" cy="24785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7789259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7999"/>
            <a:ext cx="14721839" cy="9807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8065" y="-37999"/>
            <a:ext cx="127640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5400" b="1" dirty="0" smtClean="0">
                <a:solidFill>
                  <a:prstClr val="white"/>
                </a:solidFill>
              </a:rPr>
              <a:t>Завдання 3 </a:t>
            </a:r>
          </a:p>
          <a:p>
            <a:pPr lvl="0"/>
            <a:r>
              <a:rPr lang="uk-UA" sz="5400" dirty="0" smtClean="0"/>
              <a:t>Підготувати виступ на основі наданої інформації про середню швидкість живих організмів</a:t>
            </a:r>
            <a:r>
              <a:rPr lang="uk-UA" sz="5400" dirty="0" smtClean="0">
                <a:solidFill>
                  <a:prstClr val="white"/>
                </a:solidFill>
              </a:rPr>
              <a:t> </a:t>
            </a:r>
            <a:endParaRPr lang="uk-UA" sz="5400" dirty="0">
              <a:solidFill>
                <a:prstClr val="white"/>
              </a:solidFill>
            </a:endParaRPr>
          </a:p>
        </p:txBody>
      </p:sp>
      <p:grpSp>
        <p:nvGrpSpPr>
          <p:cNvPr id="20" name="Групувати 19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21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3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2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grpSp>
        <p:nvGrpSpPr>
          <p:cNvPr id="25" name="Групувати 24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26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8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7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pic>
        <p:nvPicPr>
          <p:cNvPr id="11266" name="Picture 2" descr="http://www.infoportal.pp.ua/_nw/44/827310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76015" y="3208972"/>
            <a:ext cx="7982585" cy="46647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3445423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7999"/>
            <a:ext cx="14721839" cy="98079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8065" y="-37999"/>
            <a:ext cx="12764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uk-UA" sz="5400" b="1" dirty="0">
                <a:solidFill>
                  <a:prstClr val="white"/>
                </a:solidFill>
              </a:rPr>
              <a:t>Проблемні питання</a:t>
            </a:r>
          </a:p>
        </p:txBody>
      </p:sp>
      <p:grpSp>
        <p:nvGrpSpPr>
          <p:cNvPr id="4" name="Групувати 3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25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6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15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sp>
        <p:nvSpPr>
          <p:cNvPr id="23" name="Button Color - Down"/>
          <p:cNvSpPr/>
          <p:nvPr/>
        </p:nvSpPr>
        <p:spPr>
          <a:xfrm>
            <a:off x="357373" y="1219200"/>
            <a:ext cx="13435740" cy="53340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38100">
            <a:solidFill>
              <a:schemeClr val="accent4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400" b="1" dirty="0" smtClean="0"/>
              <a:t>1. </a:t>
            </a:r>
            <a:r>
              <a:rPr lang="uk-UA" sz="4800" b="1" dirty="0" smtClean="0"/>
              <a:t>Експериментально визначити  середню швидкість кульки.</a:t>
            </a:r>
          </a:p>
          <a:p>
            <a:pPr lvl="0"/>
            <a:r>
              <a:rPr lang="uk-UA" sz="4800" b="1" dirty="0" smtClean="0"/>
              <a:t>2. Розв</a:t>
            </a:r>
            <a:r>
              <a:rPr lang="ru-RU" sz="4800" b="1" dirty="0" smtClean="0"/>
              <a:t>’</a:t>
            </a:r>
            <a:r>
              <a:rPr lang="uk-UA" sz="4800" b="1" dirty="0" err="1" smtClean="0"/>
              <a:t>язати</a:t>
            </a:r>
            <a:r>
              <a:rPr lang="uk-UA" sz="4800" b="1" dirty="0" smtClean="0"/>
              <a:t> запропоновані задачі.</a:t>
            </a:r>
            <a:endParaRPr lang="uk-UA" sz="4800" b="1" dirty="0" smtClean="0">
              <a:solidFill>
                <a:prstClr val="white"/>
              </a:solidFill>
            </a:endParaRPr>
          </a:p>
          <a:p>
            <a:pPr lvl="0"/>
            <a:r>
              <a:rPr lang="uk-UA" sz="4800" b="1" dirty="0" smtClean="0"/>
              <a:t>3. Підготувати виступ на основі наданої інформації про середню швидкість живих організмів</a:t>
            </a:r>
            <a:r>
              <a:rPr lang="uk-UA" sz="4800" b="1" dirty="0" smtClean="0">
                <a:solidFill>
                  <a:prstClr val="white"/>
                </a:solidFill>
              </a:rPr>
              <a:t> </a:t>
            </a:r>
          </a:p>
        </p:txBody>
      </p:sp>
      <p:grpSp>
        <p:nvGrpSpPr>
          <p:cNvPr id="2" name="Групувати 1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21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2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8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123161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7999"/>
            <a:ext cx="14721839" cy="9807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8065" y="-37999"/>
            <a:ext cx="12764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err="1" smtClean="0">
                <a:solidFill>
                  <a:prstClr val="white"/>
                </a:solidFill>
              </a:rPr>
              <a:t>Найшвидша</a:t>
            </a:r>
            <a:r>
              <a:rPr lang="ru-RU" sz="5400" b="1" dirty="0" smtClean="0">
                <a:solidFill>
                  <a:prstClr val="white"/>
                </a:solidFill>
              </a:rPr>
              <a:t> </a:t>
            </a:r>
            <a:r>
              <a:rPr lang="ru-RU" sz="5400" b="1" dirty="0" err="1" smtClean="0">
                <a:solidFill>
                  <a:prstClr val="white"/>
                </a:solidFill>
              </a:rPr>
              <a:t>риба</a:t>
            </a:r>
            <a:r>
              <a:rPr lang="ru-RU" sz="5400" b="1" dirty="0" smtClean="0">
                <a:solidFill>
                  <a:prstClr val="white"/>
                </a:solidFill>
              </a:rPr>
              <a:t> в </a:t>
            </a:r>
            <a:r>
              <a:rPr lang="ru-RU" sz="5400" b="1" dirty="0" err="1" smtClean="0">
                <a:solidFill>
                  <a:prstClr val="white"/>
                </a:solidFill>
              </a:rPr>
              <a:t>світі</a:t>
            </a:r>
            <a:r>
              <a:rPr lang="ru-RU" sz="5400" b="1" dirty="0" smtClean="0">
                <a:solidFill>
                  <a:prstClr val="white"/>
                </a:solidFill>
              </a:rPr>
              <a:t> - </a:t>
            </a:r>
            <a:r>
              <a:rPr lang="ru-RU" sz="5400" b="1" dirty="0" err="1" smtClean="0">
                <a:solidFill>
                  <a:schemeClr val="bg1"/>
                </a:solidFill>
              </a:rPr>
              <a:t>вітрильник</a:t>
            </a:r>
            <a:r>
              <a:rPr lang="uk-UA" sz="5400" b="1" dirty="0" smtClean="0">
                <a:solidFill>
                  <a:schemeClr val="bg1"/>
                </a:solidFill>
              </a:rPr>
              <a:t> </a:t>
            </a:r>
            <a:endParaRPr lang="uk-UA" sz="5400" b="1" dirty="0">
              <a:solidFill>
                <a:schemeClr val="bg1"/>
              </a:solidFill>
            </a:endParaRPr>
          </a:p>
        </p:txBody>
      </p:sp>
      <p:grpSp>
        <p:nvGrpSpPr>
          <p:cNvPr id="20" name="Групувати 19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21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3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2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grpSp>
        <p:nvGrpSpPr>
          <p:cNvPr id="25" name="Групувати 24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26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8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7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pic>
        <p:nvPicPr>
          <p:cNvPr id="8194" name="Picture 2" descr="http://www.zoofirma.ru/images/stories/2012/05/09/istiophorus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" y="990600"/>
            <a:ext cx="5715000" cy="5715000"/>
          </a:xfrm>
          <a:prstGeom prst="rect">
            <a:avLst/>
          </a:prstGeom>
          <a:noFill/>
        </p:spPr>
      </p:pic>
      <p:pic>
        <p:nvPicPr>
          <p:cNvPr id="8196" name="Picture 4" descr="http://www.naturalist.if.ua/wp-content/istiophorus_albicans_scrinshote_naturalist_if_ua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44063" y="991552"/>
            <a:ext cx="8671352" cy="5729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0625462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7999"/>
            <a:ext cx="14721839" cy="183632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8065" y="-37999"/>
            <a:ext cx="127640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 smtClean="0">
                <a:solidFill>
                  <a:schemeClr val="bg1"/>
                </a:solidFill>
                <a:ea typeface="Calibri"/>
              </a:rPr>
              <a:t>Під час бігу на короткі дистанції неперевершеним майстром є гепард</a:t>
            </a:r>
            <a:endParaRPr lang="uk-UA" sz="5400" b="1" dirty="0">
              <a:solidFill>
                <a:prstClr val="white"/>
              </a:solidFill>
            </a:endParaRPr>
          </a:p>
        </p:txBody>
      </p:sp>
      <p:grpSp>
        <p:nvGrpSpPr>
          <p:cNvPr id="20" name="Групувати 19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21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3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2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grpSp>
        <p:nvGrpSpPr>
          <p:cNvPr id="25" name="Групувати 24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26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8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7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sp>
        <p:nvSpPr>
          <p:cNvPr id="7170" name="AutoShape 2" descr="Результат пошуку зображень за запитом &quot;ГЕПАРД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172" name="AutoShape 4" descr="Результат пошуку зображень за запитом &quot;ГЕПАРД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7174" name="Picture 6" descr="http://sehrg.at.ua/cats/Cheetah_run-3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51976"/>
            <a:ext cx="8003859" cy="4442143"/>
          </a:xfrm>
          <a:prstGeom prst="rect">
            <a:avLst/>
          </a:prstGeom>
          <a:noFill/>
        </p:spPr>
      </p:pic>
      <p:pic>
        <p:nvPicPr>
          <p:cNvPr id="7176" name="Picture 8" descr="http://bm.img.com.ua/nxs263/berlin/storage/600x500/1/99/61c2c0bbecf55b8c2143fa4fc0f6c9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16239" y="1844992"/>
            <a:ext cx="6383973" cy="44687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3106106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8000"/>
            <a:ext cx="14721839" cy="203443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8065" y="-37999"/>
            <a:ext cx="127640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 smtClean="0">
                <a:solidFill>
                  <a:schemeClr val="bg1"/>
                </a:solidFill>
              </a:rPr>
              <a:t>Антилопа швидше за всіх біжить на довгі дистанції</a:t>
            </a:r>
            <a:endParaRPr lang="uk-UA" sz="5400" b="1" dirty="0">
              <a:solidFill>
                <a:prstClr val="white"/>
              </a:solidFill>
            </a:endParaRPr>
          </a:p>
        </p:txBody>
      </p:sp>
      <p:grpSp>
        <p:nvGrpSpPr>
          <p:cNvPr id="20" name="Групувати 19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21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3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2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grpSp>
        <p:nvGrpSpPr>
          <p:cNvPr id="25" name="Групувати 24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26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8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7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pic>
        <p:nvPicPr>
          <p:cNvPr id="6146" name="Picture 2" descr="Антилоп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53635" y="2042160"/>
            <a:ext cx="7746578" cy="5181600"/>
          </a:xfrm>
          <a:prstGeom prst="rect">
            <a:avLst/>
          </a:prstGeom>
          <a:noFill/>
        </p:spPr>
      </p:pic>
      <p:pic>
        <p:nvPicPr>
          <p:cNvPr id="6148" name="Picture 4" descr="Антилоп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222972" y="1980258"/>
            <a:ext cx="8659477" cy="52876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633223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8000"/>
            <a:ext cx="14721839" cy="25221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8065" y="-37999"/>
            <a:ext cx="127640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5400" b="1" dirty="0" smtClean="0">
                <a:solidFill>
                  <a:schemeClr val="bg1"/>
                </a:solidFill>
              </a:rPr>
              <a:t>Від природи людина наділена здатністю розвивати досить скромну швидкість пересування</a:t>
            </a:r>
            <a:endParaRPr lang="uk-UA" sz="5400" b="1" dirty="0">
              <a:solidFill>
                <a:prstClr val="white"/>
              </a:solidFill>
            </a:endParaRPr>
          </a:p>
        </p:txBody>
      </p:sp>
      <p:grpSp>
        <p:nvGrpSpPr>
          <p:cNvPr id="20" name="Групувати 19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21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3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2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grpSp>
        <p:nvGrpSpPr>
          <p:cNvPr id="25" name="Групувати 24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26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8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7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pic>
        <p:nvPicPr>
          <p:cNvPr id="5122" name="Picture 2" descr="http://poradu.pp.ua/uploads/posts/2015-09/koli-krasche-bgati-vranc-abo-vvecher-sklki-bgati-vranc_521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3800" y="2561273"/>
            <a:ext cx="6140133" cy="4999824"/>
          </a:xfrm>
          <a:prstGeom prst="rect">
            <a:avLst/>
          </a:prstGeom>
          <a:noFill/>
        </p:spPr>
      </p:pic>
      <p:pic>
        <p:nvPicPr>
          <p:cNvPr id="5124" name="Picture 4" descr="https://pp.vk.me/c311621/v311621934/a82/Jp0b4P_WxKY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75360" y="2606040"/>
            <a:ext cx="4876800" cy="487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7893557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7999"/>
            <a:ext cx="14721839" cy="98079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8065" y="-37999"/>
            <a:ext cx="12764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uk-UA" sz="5400" b="1" dirty="0" smtClean="0">
                <a:solidFill>
                  <a:schemeClr val="bg1"/>
                </a:solidFill>
              </a:rPr>
              <a:t>Равлик має  швидкість всього 1,5 мм / с</a:t>
            </a:r>
            <a:endParaRPr lang="uk-UA" sz="5400" b="1" dirty="0">
              <a:solidFill>
                <a:schemeClr val="bg1"/>
              </a:solidFill>
            </a:endParaRPr>
          </a:p>
        </p:txBody>
      </p:sp>
      <p:grpSp>
        <p:nvGrpSpPr>
          <p:cNvPr id="4" name="Групувати 3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25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6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15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grpSp>
        <p:nvGrpSpPr>
          <p:cNvPr id="2" name="Групувати 1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21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2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8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pic>
        <p:nvPicPr>
          <p:cNvPr id="4098" name="Picture 2" descr="http://poradu.pp.ua/uploads/posts/2015-02/scho-yidyat-ravlikv-scho-yidyat-ravlikv-ahatina_633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33160" y="968692"/>
            <a:ext cx="8167053" cy="5440312"/>
          </a:xfrm>
          <a:prstGeom prst="rect">
            <a:avLst/>
          </a:prstGeom>
          <a:noFill/>
        </p:spPr>
      </p:pic>
      <p:pic>
        <p:nvPicPr>
          <p:cNvPr id="4100" name="Picture 4" descr="http://yak-prosto.com/images/0/9/yak-namalyuvati-ravlik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592580"/>
            <a:ext cx="6182485" cy="40309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46507281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8000"/>
            <a:ext cx="14721839" cy="2080159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8065" y="-37999"/>
            <a:ext cx="127640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uk-UA" sz="5400" b="1" dirty="0" smtClean="0">
                <a:solidFill>
                  <a:schemeClr val="bg1"/>
                </a:solidFill>
              </a:rPr>
              <a:t>Муха при спокійному польоті рухається втричі швидше, ніж пішохід</a:t>
            </a:r>
            <a:r>
              <a:rPr lang="uk-UA" sz="5400" dirty="0" smtClean="0"/>
              <a:t> </a:t>
            </a:r>
            <a:endParaRPr lang="ru-RU" sz="5400" dirty="0" smtClean="0"/>
          </a:p>
          <a:p>
            <a:pPr lvl="0">
              <a:defRPr/>
            </a:pPr>
            <a:endParaRPr lang="uk-UA" sz="5400" b="1" dirty="0">
              <a:solidFill>
                <a:prstClr val="white"/>
              </a:solidFill>
            </a:endParaRPr>
          </a:p>
        </p:txBody>
      </p:sp>
      <p:grpSp>
        <p:nvGrpSpPr>
          <p:cNvPr id="4" name="Групувати 3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25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6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15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grpSp>
        <p:nvGrpSpPr>
          <p:cNvPr id="2" name="Групувати 1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21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2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8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pic>
        <p:nvPicPr>
          <p:cNvPr id="3074" name="Picture 2" descr="http://dic.academic.ru/pictures/wiki/files/99/calliphora_augur_whitebackgroun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7697" y="2033752"/>
            <a:ext cx="8392516" cy="5596759"/>
          </a:xfrm>
          <a:prstGeom prst="rect">
            <a:avLst/>
          </a:prstGeom>
          <a:noFill/>
        </p:spPr>
      </p:pic>
      <p:pic>
        <p:nvPicPr>
          <p:cNvPr id="3076" name="Picture 4" descr="http://funbook.com.ua/pic/images_7/Pochemu_muha_letit_tolko_vpere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316163"/>
            <a:ext cx="6276975" cy="47053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749131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8000"/>
            <a:ext cx="14721839" cy="268976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8065" y="-37999"/>
            <a:ext cx="127640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uk-UA" sz="5400" b="1" dirty="0" smtClean="0">
                <a:solidFill>
                  <a:schemeClr val="bg1"/>
                </a:solidFill>
              </a:rPr>
              <a:t>Кращі бігуни-спринтери пробігають стометрову дистанцію швидше, ніж за 10 секунд </a:t>
            </a:r>
            <a:endParaRPr lang="ru-RU" sz="5400" b="1" dirty="0" smtClean="0">
              <a:solidFill>
                <a:schemeClr val="bg1"/>
              </a:solidFill>
            </a:endParaRPr>
          </a:p>
          <a:p>
            <a:pPr lvl="0">
              <a:defRPr/>
            </a:pPr>
            <a:endParaRPr lang="uk-UA" sz="5400" b="1" dirty="0">
              <a:solidFill>
                <a:prstClr val="white"/>
              </a:solidFill>
            </a:endParaRPr>
          </a:p>
        </p:txBody>
      </p:sp>
      <p:grpSp>
        <p:nvGrpSpPr>
          <p:cNvPr id="2" name="Групувати 3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4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6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15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grpSp>
        <p:nvGrpSpPr>
          <p:cNvPr id="6" name="Групувати 1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7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2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8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pic>
        <p:nvPicPr>
          <p:cNvPr id="30722" name="Picture 2" descr="http://flab.cv.ua/wp-content/uploads/2012/02/ama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35935" y="2667000"/>
            <a:ext cx="8148638" cy="5432425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168065" y="0"/>
            <a:ext cx="127640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uk-UA" sz="5400" b="1" dirty="0" smtClean="0">
                <a:solidFill>
                  <a:schemeClr val="bg1"/>
                </a:solidFill>
              </a:rPr>
              <a:t>Кращі бігуни-спринтери пробігають стометрову дистанцію швидше, ніж за 10 секунд </a:t>
            </a:r>
            <a:endParaRPr lang="ru-RU" sz="5400" b="1" dirty="0" smtClean="0">
              <a:solidFill>
                <a:schemeClr val="bg1"/>
              </a:solidFill>
            </a:endParaRPr>
          </a:p>
          <a:p>
            <a:pPr lvl="0">
              <a:defRPr/>
            </a:pPr>
            <a:endParaRPr lang="uk-UA" sz="5400" b="1" dirty="0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68065" y="0"/>
            <a:ext cx="127640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uk-UA" sz="5400" b="1" dirty="0" smtClean="0">
                <a:solidFill>
                  <a:schemeClr val="bg1"/>
                </a:solidFill>
              </a:rPr>
              <a:t>Кращі бігуни-спринтери пробігають стометрову дистанцію швидше, ніж за 10 секунд </a:t>
            </a:r>
            <a:endParaRPr lang="ru-RU" sz="5400" b="1" dirty="0" smtClean="0">
              <a:solidFill>
                <a:schemeClr val="bg1"/>
              </a:solidFill>
            </a:endParaRPr>
          </a:p>
          <a:p>
            <a:pPr lvl="0">
              <a:defRPr/>
            </a:pPr>
            <a:endParaRPr lang="uk-UA" sz="5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49131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8000"/>
            <a:ext cx="14721839" cy="212588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uk-UA" sz="5400" dirty="0" smtClean="0"/>
              <a:t>       </a:t>
            </a:r>
            <a:endParaRPr kumimoji="0" lang="nl-NL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grpSp>
        <p:nvGrpSpPr>
          <p:cNvPr id="2" name="Групувати 3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4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6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15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grpSp>
        <p:nvGrpSpPr>
          <p:cNvPr id="6" name="Групувати 1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7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2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8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pic>
        <p:nvPicPr>
          <p:cNvPr id="33794" name="Picture 2" descr="http://image.tsn.ua/media/images2/original/Feb2014/3839366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82081" y="2005506"/>
            <a:ext cx="9281320" cy="6093919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996068" y="1"/>
            <a:ext cx="127640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uk-UA" sz="5400" b="1" dirty="0" smtClean="0">
                <a:solidFill>
                  <a:schemeClr val="bg1"/>
                </a:solidFill>
              </a:rPr>
              <a:t>Ковзани дають людині перевагу над його «суперниками» зі світу тварин </a:t>
            </a:r>
            <a:endParaRPr lang="ru-RU" sz="5400" b="1" dirty="0" smtClean="0">
              <a:solidFill>
                <a:schemeClr val="bg1"/>
              </a:solidFill>
            </a:endParaRPr>
          </a:p>
          <a:p>
            <a:pPr lvl="0">
              <a:defRPr/>
            </a:pPr>
            <a:endParaRPr lang="uk-UA" sz="5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49131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8000"/>
            <a:ext cx="14721839" cy="197348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kumimoji="0" lang="nl-NL" sz="251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grpSp>
        <p:nvGrpSpPr>
          <p:cNvPr id="2" name="Групувати 3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4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6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15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grpSp>
        <p:nvGrpSpPr>
          <p:cNvPr id="6" name="Групувати 1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7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2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8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pic>
        <p:nvPicPr>
          <p:cNvPr id="32770" name="Picture 2" descr="http://www.myvin.com.ua/content/user_files/images/01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72054" y="1889761"/>
            <a:ext cx="8921573" cy="601091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996068" y="0"/>
            <a:ext cx="127640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uk-UA" sz="5400" b="1" dirty="0" smtClean="0">
                <a:solidFill>
                  <a:schemeClr val="bg1"/>
                </a:solidFill>
              </a:rPr>
              <a:t>Вершник на скакуні розвиває швидкість 15-20 м / с </a:t>
            </a:r>
            <a:endParaRPr lang="ru-RU" sz="5400" b="1" dirty="0" smtClean="0">
              <a:solidFill>
                <a:schemeClr val="bg1"/>
              </a:solidFill>
            </a:endParaRPr>
          </a:p>
          <a:p>
            <a:pPr lvl="0">
              <a:defRPr/>
            </a:pPr>
            <a:endParaRPr lang="uk-UA" sz="5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49131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8000"/>
            <a:ext cx="14721839" cy="108956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grpSp>
        <p:nvGrpSpPr>
          <p:cNvPr id="2" name="Групувати 3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4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6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15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grpSp>
        <p:nvGrpSpPr>
          <p:cNvPr id="6" name="Групувати 1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7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2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8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996068" y="0"/>
            <a:ext cx="127640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uk-UA" sz="5400" b="1" dirty="0" smtClean="0">
                <a:solidFill>
                  <a:schemeClr val="bg1"/>
                </a:solidFill>
              </a:rPr>
              <a:t>Використання автомобілів </a:t>
            </a:r>
            <a:endParaRPr lang="ru-RU" sz="5400" b="1" dirty="0" smtClean="0">
              <a:solidFill>
                <a:schemeClr val="bg1"/>
              </a:solidFill>
            </a:endParaRPr>
          </a:p>
          <a:p>
            <a:pPr lvl="0">
              <a:defRPr/>
            </a:pPr>
            <a:endParaRPr lang="uk-UA" sz="5400" b="1" dirty="0">
              <a:solidFill>
                <a:prstClr val="white"/>
              </a:solidFill>
            </a:endParaRPr>
          </a:p>
        </p:txBody>
      </p:sp>
      <p:pic>
        <p:nvPicPr>
          <p:cNvPr id="31746" name="Picture 2" descr="http://www.autopilot.ru/Images/2007/01/avto_02_107-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7014" y="1980882"/>
            <a:ext cx="6126953" cy="4084638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005840" y="6400800"/>
            <a:ext cx="417576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err="1" smtClean="0"/>
              <a:t>Voisin</a:t>
            </a:r>
            <a:r>
              <a:rPr lang="uk-UA" sz="2800" b="1" dirty="0" smtClean="0"/>
              <a:t> моделі С3 з кузовом "торпедо" </a:t>
            </a:r>
            <a:endParaRPr lang="ru-RU" sz="2800" b="1" dirty="0"/>
          </a:p>
        </p:txBody>
      </p:sp>
      <p:pic>
        <p:nvPicPr>
          <p:cNvPr id="31750" name="Picture 6" descr="http://mtdata.ru/u1/photoA220/20758039122-0/original.jpg#2075803912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33884" y="1950720"/>
            <a:ext cx="7666329" cy="399288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8549640" y="6032798"/>
            <a:ext cx="417576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/>
              <a:t>Чотирициліндровий </a:t>
            </a:r>
            <a:r>
              <a:rPr lang="uk-UA" sz="2800" b="1" dirty="0" err="1" smtClean="0"/>
              <a:t>Voisin</a:t>
            </a:r>
            <a:r>
              <a:rPr lang="uk-UA" sz="2800" b="1" dirty="0" smtClean="0"/>
              <a:t> 8CV 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25749131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8000"/>
            <a:ext cx="14721839" cy="189728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grpSp>
        <p:nvGrpSpPr>
          <p:cNvPr id="2" name="Групувати 3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4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6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15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grpSp>
        <p:nvGrpSpPr>
          <p:cNvPr id="6" name="Групувати 1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7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2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8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996068" y="1"/>
            <a:ext cx="127640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uk-UA" sz="5400" b="1" dirty="0" smtClean="0">
                <a:solidFill>
                  <a:schemeClr val="bg1"/>
                </a:solidFill>
              </a:rPr>
              <a:t>Літаки давно подолали звуковий бар'єр (332 м / с) </a:t>
            </a:r>
            <a:endParaRPr lang="ru-RU" sz="5400" b="1" dirty="0" smtClean="0">
              <a:solidFill>
                <a:schemeClr val="bg1"/>
              </a:solidFill>
            </a:endParaRPr>
          </a:p>
          <a:p>
            <a:pPr lvl="0">
              <a:defRPr/>
            </a:pPr>
            <a:endParaRPr lang="uk-UA" sz="5400" b="1" dirty="0">
              <a:solidFill>
                <a:prstClr val="white"/>
              </a:solidFill>
            </a:endParaRPr>
          </a:p>
        </p:txBody>
      </p:sp>
      <p:pic>
        <p:nvPicPr>
          <p:cNvPr id="36866" name="Picture 2" descr="http://infosmi.net/images/stories/articles/2012/Kuryozy/09-2012/01/airplane_landin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4894" y="1959966"/>
            <a:ext cx="9232265" cy="61394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749131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8000"/>
            <a:ext cx="14721839" cy="108956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grpSp>
        <p:nvGrpSpPr>
          <p:cNvPr id="2" name="Групувати 3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4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6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15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grpSp>
        <p:nvGrpSpPr>
          <p:cNvPr id="6" name="Групувати 1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7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2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8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996068" y="0"/>
            <a:ext cx="127640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uk-UA" sz="5400" b="1" dirty="0" smtClean="0">
                <a:solidFill>
                  <a:schemeClr val="bg1"/>
                </a:solidFill>
              </a:rPr>
              <a:t>Ракетна техніка </a:t>
            </a:r>
            <a:endParaRPr lang="ru-RU" sz="5400" b="1" dirty="0" smtClean="0">
              <a:solidFill>
                <a:schemeClr val="bg1"/>
              </a:solidFill>
            </a:endParaRPr>
          </a:p>
          <a:p>
            <a:pPr lvl="0">
              <a:defRPr/>
            </a:pPr>
            <a:endParaRPr lang="uk-UA" sz="5400" b="1" dirty="0">
              <a:solidFill>
                <a:prstClr val="white"/>
              </a:solidFill>
            </a:endParaRPr>
          </a:p>
        </p:txBody>
      </p:sp>
      <p:pic>
        <p:nvPicPr>
          <p:cNvPr id="35842" name="Picture 2" descr="http://dic.academic.ru/pictures/wiki/files/49/180px-proton-k-zary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2854" y="1097597"/>
            <a:ext cx="4462145" cy="6792379"/>
          </a:xfrm>
          <a:prstGeom prst="rect">
            <a:avLst/>
          </a:prstGeom>
          <a:noFill/>
        </p:spPr>
      </p:pic>
      <p:pic>
        <p:nvPicPr>
          <p:cNvPr id="35844" name="Picture 4" descr="http://player.myshared.ru/1246130/data/images/img1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446135" y="1097280"/>
            <a:ext cx="5251608" cy="70021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749131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8000"/>
            <a:ext cx="14721839" cy="108956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grpSp>
        <p:nvGrpSpPr>
          <p:cNvPr id="2" name="Групувати 3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4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6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15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grpSp>
        <p:nvGrpSpPr>
          <p:cNvPr id="6" name="Групувати 1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7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2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8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996068" y="0"/>
            <a:ext cx="127640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uk-UA" sz="5400" b="1" dirty="0" smtClean="0">
                <a:solidFill>
                  <a:schemeClr val="bg1"/>
                </a:solidFill>
              </a:rPr>
              <a:t>Швидкість комара 144 км/</a:t>
            </a:r>
            <a:r>
              <a:rPr lang="uk-UA" sz="5400" b="1" dirty="0" err="1" smtClean="0">
                <a:solidFill>
                  <a:schemeClr val="bg1"/>
                </a:solidFill>
              </a:rPr>
              <a:t>год</a:t>
            </a:r>
            <a:r>
              <a:rPr lang="uk-UA" sz="5400" b="1" dirty="0" smtClean="0">
                <a:solidFill>
                  <a:schemeClr val="bg1"/>
                </a:solidFill>
              </a:rPr>
              <a:t> </a:t>
            </a:r>
            <a:endParaRPr lang="ru-RU" sz="5400" b="1" dirty="0" smtClean="0">
              <a:solidFill>
                <a:schemeClr val="bg1"/>
              </a:solidFill>
            </a:endParaRPr>
          </a:p>
          <a:p>
            <a:pPr lvl="0">
              <a:defRPr/>
            </a:pPr>
            <a:endParaRPr lang="uk-UA" sz="5400" b="1" dirty="0">
              <a:solidFill>
                <a:prstClr val="white"/>
              </a:solidFill>
            </a:endParaRPr>
          </a:p>
        </p:txBody>
      </p:sp>
      <p:pic>
        <p:nvPicPr>
          <p:cNvPr id="34818" name="Picture 2" descr="http://ulpressa.ru/wp-content/uploads/old/koma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70175" y="1166177"/>
            <a:ext cx="8973185" cy="66696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749131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8000"/>
            <a:ext cx="14721839" cy="108956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grpSp>
        <p:nvGrpSpPr>
          <p:cNvPr id="2" name="Групувати 3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4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6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15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grpSp>
        <p:nvGrpSpPr>
          <p:cNvPr id="6" name="Групувати 1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7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2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8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996068" y="0"/>
            <a:ext cx="127640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uk-UA" sz="5400" b="1" dirty="0" smtClean="0">
                <a:solidFill>
                  <a:schemeClr val="bg1"/>
                </a:solidFill>
              </a:rPr>
              <a:t>Прискорювач елементарних частинок </a:t>
            </a:r>
            <a:endParaRPr lang="ru-RU" sz="5400" b="1" dirty="0" smtClean="0">
              <a:solidFill>
                <a:schemeClr val="bg1"/>
              </a:solidFill>
            </a:endParaRPr>
          </a:p>
          <a:p>
            <a:pPr lvl="0">
              <a:defRPr/>
            </a:pPr>
            <a:endParaRPr lang="uk-UA" sz="5400" b="1" dirty="0">
              <a:solidFill>
                <a:prstClr val="white"/>
              </a:solidFill>
            </a:endParaRPr>
          </a:p>
        </p:txBody>
      </p:sp>
      <p:pic>
        <p:nvPicPr>
          <p:cNvPr id="39938" name="Picture 2" descr="http://referatua.org.ua/i/65/f86b4854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6055" y="1043940"/>
            <a:ext cx="4022793" cy="3025140"/>
          </a:xfrm>
          <a:prstGeom prst="rect">
            <a:avLst/>
          </a:prstGeom>
          <a:noFill/>
        </p:spPr>
      </p:pic>
      <p:pic>
        <p:nvPicPr>
          <p:cNvPr id="39940" name="Picture 4" descr="http://persona-l.pp.ua/assets/images/2013/01/ko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41306" y="1097280"/>
            <a:ext cx="10158907" cy="5882639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624840" y="4632960"/>
            <a:ext cx="3444240" cy="1896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Частинки розганяються до гігантської  швидкості близько 300000 км / с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749131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8000"/>
            <a:ext cx="14721839" cy="108956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grpSp>
        <p:nvGrpSpPr>
          <p:cNvPr id="2" name="Групувати 3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4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6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15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grpSp>
        <p:nvGrpSpPr>
          <p:cNvPr id="6" name="Групувати 1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7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2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8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996068" y="0"/>
            <a:ext cx="127640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uk-UA" sz="5400" b="1" dirty="0" smtClean="0">
                <a:solidFill>
                  <a:schemeClr val="bg1"/>
                </a:solidFill>
              </a:rPr>
              <a:t>Швидкість  </a:t>
            </a:r>
            <a:endParaRPr lang="ru-RU" sz="5400" b="1" dirty="0" smtClean="0">
              <a:solidFill>
                <a:schemeClr val="bg1"/>
              </a:solidFill>
            </a:endParaRPr>
          </a:p>
          <a:p>
            <a:pPr lvl="0">
              <a:defRPr/>
            </a:pPr>
            <a:endParaRPr lang="uk-UA" sz="5400" b="1" dirty="0">
              <a:solidFill>
                <a:prstClr val="white"/>
              </a:solidFill>
            </a:endParaRPr>
          </a:p>
        </p:txBody>
      </p:sp>
      <p:pic>
        <p:nvPicPr>
          <p:cNvPr id="38914" name="Picture 2" descr="http://seolife.in.ua/data/2012/08/spee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16533" y="1478280"/>
            <a:ext cx="6583680" cy="4389120"/>
          </a:xfrm>
          <a:prstGeom prst="rect">
            <a:avLst/>
          </a:prstGeom>
          <a:noFill/>
        </p:spPr>
      </p:pic>
      <p:pic>
        <p:nvPicPr>
          <p:cNvPr id="38916" name="Picture 4" descr="http://www.dela.ru/media/superroad-3427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501456"/>
            <a:ext cx="7837338" cy="44116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749131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0020" y="-37999"/>
            <a:ext cx="14721839" cy="98079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9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51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420" y="96760"/>
            <a:ext cx="631205" cy="6312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8065" y="-37999"/>
            <a:ext cx="12764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uk-UA" sz="5400" b="1" dirty="0">
                <a:solidFill>
                  <a:prstClr val="white"/>
                </a:solidFill>
              </a:rPr>
              <a:t>Інтерактивна вправа «Результат»</a:t>
            </a:r>
          </a:p>
        </p:txBody>
      </p:sp>
      <p:grpSp>
        <p:nvGrpSpPr>
          <p:cNvPr id="2" name="Групувати 3"/>
          <p:cNvGrpSpPr/>
          <p:nvPr/>
        </p:nvGrpSpPr>
        <p:grpSpPr>
          <a:xfrm>
            <a:off x="13454700" y="7144558"/>
            <a:ext cx="928138" cy="928138"/>
            <a:chOff x="6448951" y="6769763"/>
            <a:chExt cx="1101146" cy="1101146"/>
          </a:xfrm>
        </p:grpSpPr>
        <p:grpSp>
          <p:nvGrpSpPr>
            <p:cNvPr id="4" name="Action Button - Hover"/>
            <p:cNvGrpSpPr/>
            <p:nvPr/>
          </p:nvGrpSpPr>
          <p:grpSpPr>
            <a:xfrm>
              <a:off x="6448951" y="6769763"/>
              <a:ext cx="1101146" cy="1101146"/>
              <a:chOff x="8872710" y="5297835"/>
              <a:chExt cx="1872000" cy="1872000"/>
            </a:xfrm>
          </p:grpSpPr>
          <p:sp>
            <p:nvSpPr>
              <p:cNvPr id="26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15" name="Picture 14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3116" y="6921825"/>
              <a:ext cx="827550" cy="827550"/>
            </a:xfrm>
            <a:prstGeom prst="rect">
              <a:avLst/>
            </a:prstGeom>
          </p:spPr>
        </p:pic>
      </p:grpSp>
      <p:sp>
        <p:nvSpPr>
          <p:cNvPr id="23" name="Button Color - Down"/>
          <p:cNvSpPr/>
          <p:nvPr/>
        </p:nvSpPr>
        <p:spPr>
          <a:xfrm>
            <a:off x="482516" y="1077550"/>
            <a:ext cx="13435740" cy="2334756"/>
          </a:xfrm>
          <a:prstGeom prst="rect">
            <a:avLst/>
          </a:prstGeom>
          <a:solidFill>
            <a:schemeClr val="accent4">
              <a:lumMod val="50000"/>
            </a:schemeClr>
          </a:solidFill>
          <a:ln w="38100">
            <a:solidFill>
              <a:schemeClr val="accent4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4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Учні</a:t>
            </a:r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по </a:t>
            </a:r>
            <a:r>
              <a:rPr lang="ru-RU" sz="4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черзі</a:t>
            </a:r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роблять</a:t>
            </a:r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висновки</a:t>
            </a:r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про те, </a:t>
            </a:r>
            <a:r>
              <a:rPr lang="ru-RU" sz="4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чого</a:t>
            </a:r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вони </a:t>
            </a:r>
            <a:r>
              <a:rPr lang="ru-RU" sz="4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навчилися</a:t>
            </a:r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 </a:t>
            </a:r>
            <a:r>
              <a:rPr lang="ru-RU" sz="4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уроці</a:t>
            </a:r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4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якого</a:t>
            </a:r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результату </a:t>
            </a:r>
            <a:r>
              <a:rPr lang="ru-RU" sz="4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досягли</a:t>
            </a:r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kumimoji="0" lang="nl-NL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6" name="Групувати 1"/>
          <p:cNvGrpSpPr/>
          <p:nvPr/>
        </p:nvGrpSpPr>
        <p:grpSpPr>
          <a:xfrm>
            <a:off x="21967" y="7126573"/>
            <a:ext cx="964109" cy="964109"/>
            <a:chOff x="2781125" y="6672160"/>
            <a:chExt cx="1101146" cy="1101146"/>
          </a:xfrm>
        </p:grpSpPr>
        <p:grpSp>
          <p:nvGrpSpPr>
            <p:cNvPr id="7" name="Action Button - Hover"/>
            <p:cNvGrpSpPr/>
            <p:nvPr/>
          </p:nvGrpSpPr>
          <p:grpSpPr>
            <a:xfrm>
              <a:off x="2781125" y="6672160"/>
              <a:ext cx="1101146" cy="1101146"/>
              <a:chOff x="8872710" y="5297835"/>
              <a:chExt cx="1872000" cy="1872000"/>
            </a:xfrm>
          </p:grpSpPr>
          <p:sp>
            <p:nvSpPr>
              <p:cNvPr id="22" name="Oval 69"/>
              <p:cNvSpPr/>
              <p:nvPr/>
            </p:nvSpPr>
            <p:spPr>
              <a:xfrm>
                <a:off x="8872710" y="5297835"/>
                <a:ext cx="1872000" cy="18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Actionbutton - Hover"/>
              <p:cNvSpPr/>
              <p:nvPr/>
            </p:nvSpPr>
            <p:spPr>
              <a:xfrm>
                <a:off x="9030790" y="5455915"/>
                <a:ext cx="1555840" cy="155584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accent4">
                    <a:lumMod val="75000"/>
                  </a:schemeClr>
                </a:solidFill>
              </a:ln>
              <a:effectLst>
                <a:outerShdw blurRad="101600" dist="12700" dir="4800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511">
                  <a:solidFill>
                    <a:schemeClr val="bg1"/>
                  </a:solidFill>
                  <a:latin typeface="Roboto"/>
                </a:endParaRPr>
              </a:p>
            </p:txBody>
          </p:sp>
        </p:grpSp>
        <p:pic>
          <p:nvPicPr>
            <p:cNvPr id="28" name="Picture 1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2893361" y="6808958"/>
              <a:ext cx="827550" cy="827550"/>
            </a:xfrm>
            <a:prstGeom prst="rect">
              <a:avLst/>
            </a:prstGeom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51687" y="3486820"/>
            <a:ext cx="7337402" cy="458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507281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8126" y="-551609"/>
            <a:ext cx="14685665" cy="4894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511" dirty="0"/>
          </a:p>
        </p:txBody>
      </p:sp>
      <p:sp>
        <p:nvSpPr>
          <p:cNvPr id="7" name="Rectangle 53"/>
          <p:cNvSpPr/>
          <p:nvPr/>
        </p:nvSpPr>
        <p:spPr>
          <a:xfrm>
            <a:off x="2255521" y="848918"/>
            <a:ext cx="9845040" cy="27735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tangle 56"/>
          <p:cNvSpPr/>
          <p:nvPr/>
        </p:nvSpPr>
        <p:spPr>
          <a:xfrm>
            <a:off x="2255520" y="3622513"/>
            <a:ext cx="9845041" cy="44769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Button Color - Down"/>
          <p:cNvSpPr/>
          <p:nvPr/>
        </p:nvSpPr>
        <p:spPr>
          <a:xfrm>
            <a:off x="2842033" y="1171417"/>
            <a:ext cx="8845346" cy="2128600"/>
          </a:xfrm>
          <a:prstGeom prst="rect">
            <a:avLst/>
          </a:prstGeom>
          <a:solidFill>
            <a:srgbClr val="C63102"/>
          </a:solidFill>
          <a:ln w="38100">
            <a:solidFill>
              <a:srgbClr val="C6310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Домашнє завдання</a:t>
            </a:r>
            <a:endParaRPr lang="nl-NL" sz="4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Button Color - Down"/>
          <p:cNvSpPr/>
          <p:nvPr/>
        </p:nvSpPr>
        <p:spPr>
          <a:xfrm>
            <a:off x="1242729" y="3945013"/>
            <a:ext cx="12043954" cy="3361559"/>
          </a:xfrm>
          <a:prstGeom prst="rect">
            <a:avLst/>
          </a:prstGeom>
          <a:solidFill>
            <a:srgbClr val="C63102"/>
          </a:solidFill>
          <a:ln w="38100">
            <a:solidFill>
              <a:srgbClr val="C6310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Повторити</a:t>
            </a:r>
            <a:r>
              <a:rPr lang="ru-RU" sz="4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§ </a:t>
            </a:r>
            <a:r>
              <a:rPr lang="ru-RU" sz="4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10,12</a:t>
            </a:r>
          </a:p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ru-RU" sz="4400" b="1" i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Підготуватися</a:t>
            </a:r>
            <a:r>
              <a:rPr lang="ru-RU" sz="4400" b="1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до </a:t>
            </a:r>
            <a:r>
              <a:rPr lang="ru-RU" sz="4400" b="1" i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самостійної</a:t>
            </a:r>
            <a:r>
              <a:rPr lang="ru-RU" sz="4400" b="1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роботи</a:t>
            </a:r>
            <a:r>
              <a:rPr lang="ru-RU" sz="4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endParaRPr lang="ru-RU" sz="4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156440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" y="-1"/>
            <a:ext cx="14398978" cy="8099425"/>
          </a:xfrm>
          <a:prstGeom prst="rect">
            <a:avLst/>
          </a:prstGeom>
        </p:spPr>
      </p:pic>
      <p:sp>
        <p:nvSpPr>
          <p:cNvPr id="4" name="Rectangle 53"/>
          <p:cNvSpPr/>
          <p:nvPr/>
        </p:nvSpPr>
        <p:spPr>
          <a:xfrm>
            <a:off x="6737735" y="3399657"/>
            <a:ext cx="6928389" cy="4250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Button Color - Normal"/>
          <p:cNvSpPr/>
          <p:nvPr/>
        </p:nvSpPr>
        <p:spPr>
          <a:xfrm>
            <a:off x="7144725" y="5104017"/>
            <a:ext cx="6114409" cy="153486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800" dirty="0" smtClean="0">
                <a:solidFill>
                  <a:schemeClr val="bg1"/>
                </a:solidFill>
                <a:latin typeface="Roboto"/>
              </a:rPr>
              <a:t>ДЯКУЮ ЗА УВАГУ!</a:t>
            </a:r>
            <a:endParaRPr lang="nl-NL" sz="4800" dirty="0">
              <a:solidFill>
                <a:schemeClr val="bg1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427421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44336"/>
      </a:accent1>
      <a:accent2>
        <a:srgbClr val="FF4081"/>
      </a:accent2>
      <a:accent3>
        <a:srgbClr val="3F51B5"/>
      </a:accent3>
      <a:accent4>
        <a:srgbClr val="2196F3"/>
      </a:accent4>
      <a:accent5>
        <a:srgbClr val="4CAF50"/>
      </a:accent5>
      <a:accent6>
        <a:srgbClr val="FFC10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44336"/>
      </a:accent1>
      <a:accent2>
        <a:srgbClr val="FF4081"/>
      </a:accent2>
      <a:accent3>
        <a:srgbClr val="3F51B5"/>
      </a:accent3>
      <a:accent4>
        <a:srgbClr val="2196F3"/>
      </a:accent4>
      <a:accent5>
        <a:srgbClr val="4CAF50"/>
      </a:accent5>
      <a:accent6>
        <a:srgbClr val="FFC10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3155</TotalTime>
  <Words>307</Words>
  <Application>Microsoft Office PowerPoint</Application>
  <PresentationFormat>Довільний</PresentationFormat>
  <Paragraphs>57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слайдів</vt:lpstr>
      </vt:variant>
      <vt:variant>
        <vt:i4>25</vt:i4>
      </vt:variant>
    </vt:vector>
  </HeadingPairs>
  <TitlesOfParts>
    <vt:vector size="27" baseType="lpstr">
      <vt:lpstr>Office Theme</vt:lpstr>
      <vt:lpstr>1_Office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Мартин Коноплянка</dc:creator>
  <cp:lastModifiedBy>Microsoft</cp:lastModifiedBy>
  <cp:revision>292</cp:revision>
  <dcterms:created xsi:type="dcterms:W3CDTF">2015-01-15T13:10:55Z</dcterms:created>
  <dcterms:modified xsi:type="dcterms:W3CDTF">2016-07-10T13:24:34Z</dcterms:modified>
</cp:coreProperties>
</file>